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5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MMATEIA PMS DIACHIRISI KAI APOKATASTASI VAREOS PASCHODA" initials="GPDKAVP" lastIdx="0" clrIdx="0">
    <p:extLst>
      <p:ext uri="{19B8F6BF-5375-455C-9EA6-DF929625EA0E}">
        <p15:presenceInfo xmlns:p15="http://schemas.microsoft.com/office/powerpoint/2012/main" userId="GRAMMATEIA PMS DIACHIRISI KAI APOKATASTASI VAREOS PASCHO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77BC"/>
    <a:srgbClr val="3E75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C8D3A8-0E9B-4B57-B7E0-1632800DBBC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D41728D-B29F-4E68-A50D-73E5AA65E8E2}">
      <dgm:prSet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el-GR" baseline="30000" dirty="0">
              <a:latin typeface="Times New Roman" panose="02020603050405020304" pitchFamily="18" charset="0"/>
              <a:cs typeface="Times New Roman" panose="02020603050405020304" pitchFamily="18" charset="0"/>
            </a:rPr>
            <a:t>ο</a:t>
          </a:r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 εξάμηνο</a:t>
          </a:r>
        </a:p>
      </dgm:t>
    </dgm:pt>
    <dgm:pt modelId="{547873A5-F2F1-403C-8F40-95C7FB676D6E}" type="parTrans" cxnId="{75AD064C-75F3-4A30-8352-6DF788BDDAEC}">
      <dgm:prSet/>
      <dgm:spPr/>
      <dgm:t>
        <a:bodyPr/>
        <a:lstStyle/>
        <a:p>
          <a:endParaRPr lang="el-GR"/>
        </a:p>
      </dgm:t>
    </dgm:pt>
    <dgm:pt modelId="{0A032F35-279E-4C6F-B29A-1DADCDB51DBD}" type="sibTrans" cxnId="{75AD064C-75F3-4A30-8352-6DF788BDDAEC}">
      <dgm:prSet/>
      <dgm:spPr/>
      <dgm:t>
        <a:bodyPr/>
        <a:lstStyle/>
        <a:p>
          <a:endParaRPr lang="el-GR"/>
        </a:p>
      </dgm:t>
    </dgm:pt>
    <dgm:pt modelId="{13C050E1-4E46-41D1-8BBE-C72785F739F2}">
      <dgm:prSet custT="1"/>
      <dgm:spPr/>
      <dgm:t>
        <a:bodyPr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ΜΑ01 – Ανεπάρκειες οργάνων και συστημάτων</a:t>
          </a:r>
        </a:p>
      </dgm:t>
    </dgm:pt>
    <dgm:pt modelId="{5D3C33F4-4332-4B81-9D47-205FBC9F4E97}" type="parTrans" cxnId="{7904BF30-6077-410A-86CE-A16B9416C237}">
      <dgm:prSet/>
      <dgm:spPr/>
      <dgm:t>
        <a:bodyPr/>
        <a:lstStyle/>
        <a:p>
          <a:endParaRPr lang="el-GR"/>
        </a:p>
      </dgm:t>
    </dgm:pt>
    <dgm:pt modelId="{6D84C8FF-CDD5-468C-8864-A6F108D903A4}" type="sibTrans" cxnId="{7904BF30-6077-410A-86CE-A16B9416C237}">
      <dgm:prSet/>
      <dgm:spPr/>
      <dgm:t>
        <a:bodyPr/>
        <a:lstStyle/>
        <a:p>
          <a:endParaRPr lang="el-GR"/>
        </a:p>
      </dgm:t>
    </dgm:pt>
    <dgm:pt modelId="{BC5397C7-EC27-4836-9BAF-8ECCB02FF465}">
      <dgm:prSet custT="1"/>
      <dgm:spPr/>
      <dgm:t>
        <a:bodyPr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ΜΑ02 – Λοιμώξεις και σήψη</a:t>
          </a:r>
        </a:p>
      </dgm:t>
    </dgm:pt>
    <dgm:pt modelId="{EFD97C26-59AE-431C-B90F-B835922FDE05}" type="parTrans" cxnId="{26FDA589-D150-4162-AF3E-598FC5D8450A}">
      <dgm:prSet/>
      <dgm:spPr/>
      <dgm:t>
        <a:bodyPr/>
        <a:lstStyle/>
        <a:p>
          <a:endParaRPr lang="el-GR"/>
        </a:p>
      </dgm:t>
    </dgm:pt>
    <dgm:pt modelId="{E98EAD62-70B7-4C71-9115-5D4A268BEA6C}" type="sibTrans" cxnId="{26FDA589-D150-4162-AF3E-598FC5D8450A}">
      <dgm:prSet/>
      <dgm:spPr/>
      <dgm:t>
        <a:bodyPr/>
        <a:lstStyle/>
        <a:p>
          <a:endParaRPr lang="el-GR"/>
        </a:p>
      </dgm:t>
    </dgm:pt>
    <dgm:pt modelId="{5FC70F90-7080-4EBC-9858-A6A9FB3BB468}">
      <dgm:prSet custT="1"/>
      <dgm:spPr/>
      <dgm:t>
        <a:bodyPr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ΜΑ03 – Τραύμα και επείγουσα Ιατρική</a:t>
          </a:r>
        </a:p>
      </dgm:t>
    </dgm:pt>
    <dgm:pt modelId="{93288803-E564-4E94-936E-49E62A5D3EED}" type="parTrans" cxnId="{79C3E75C-1D6D-4066-A517-4B4AA0360218}">
      <dgm:prSet/>
      <dgm:spPr/>
      <dgm:t>
        <a:bodyPr/>
        <a:lstStyle/>
        <a:p>
          <a:endParaRPr lang="el-GR"/>
        </a:p>
      </dgm:t>
    </dgm:pt>
    <dgm:pt modelId="{2BBE189E-052B-4326-9E6C-26BB8F5AB7FD}" type="sibTrans" cxnId="{79C3E75C-1D6D-4066-A517-4B4AA0360218}">
      <dgm:prSet/>
      <dgm:spPr/>
      <dgm:t>
        <a:bodyPr/>
        <a:lstStyle/>
        <a:p>
          <a:endParaRPr lang="el-GR"/>
        </a:p>
      </dgm:t>
    </dgm:pt>
    <dgm:pt modelId="{FB938A18-648F-4F3C-9FEF-C515AD0F5534}">
      <dgm:prSet custT="1"/>
      <dgm:spPr/>
      <dgm:t>
        <a:bodyPr/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2ο Εξάμηνο</a:t>
          </a:r>
        </a:p>
      </dgm:t>
    </dgm:pt>
    <dgm:pt modelId="{6E369926-0FA8-4C3F-BA4D-FB46490074DD}" type="parTrans" cxnId="{A88D5066-30C8-4C79-B24C-C9BC78101E2B}">
      <dgm:prSet/>
      <dgm:spPr/>
      <dgm:t>
        <a:bodyPr/>
        <a:lstStyle/>
        <a:p>
          <a:endParaRPr lang="el-GR"/>
        </a:p>
      </dgm:t>
    </dgm:pt>
    <dgm:pt modelId="{B270124B-080A-4071-8EA1-77F56DE597DA}" type="sibTrans" cxnId="{A88D5066-30C8-4C79-B24C-C9BC78101E2B}">
      <dgm:prSet/>
      <dgm:spPr/>
      <dgm:t>
        <a:bodyPr/>
        <a:lstStyle/>
        <a:p>
          <a:endParaRPr lang="el-GR"/>
        </a:p>
      </dgm:t>
    </dgm:pt>
    <dgm:pt modelId="{8F11B647-FCB4-4F03-9EEE-B4E9E5882DB1}">
      <dgm:prSet custT="1"/>
      <dgm:spPr/>
      <dgm:t>
        <a:bodyPr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ΜΒ01 – Μηχανική αναπνοή: Επεμβατικός – μη επεμβατικός μηχανικός αερισμός</a:t>
          </a:r>
        </a:p>
      </dgm:t>
    </dgm:pt>
    <dgm:pt modelId="{A21C7ABD-C903-4161-ABE8-9DEDA624518B}" type="parTrans" cxnId="{31764E5F-3EC9-401A-97A7-72C6D4D65246}">
      <dgm:prSet/>
      <dgm:spPr/>
      <dgm:t>
        <a:bodyPr/>
        <a:lstStyle/>
        <a:p>
          <a:endParaRPr lang="el-GR"/>
        </a:p>
      </dgm:t>
    </dgm:pt>
    <dgm:pt modelId="{E36852FE-4025-43BC-96A1-99D657E5B993}" type="sibTrans" cxnId="{31764E5F-3EC9-401A-97A7-72C6D4D65246}">
      <dgm:prSet/>
      <dgm:spPr/>
      <dgm:t>
        <a:bodyPr/>
        <a:lstStyle/>
        <a:p>
          <a:endParaRPr lang="el-GR"/>
        </a:p>
      </dgm:t>
    </dgm:pt>
    <dgm:pt modelId="{A60865CC-6D62-4A75-9E4A-65FE0B38EB8E}">
      <dgm:prSet custT="1"/>
      <dgm:spPr/>
      <dgm:t>
        <a:bodyPr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ΜΒ02 – Αρχές αποκατάστασης</a:t>
          </a:r>
        </a:p>
      </dgm:t>
    </dgm:pt>
    <dgm:pt modelId="{B8317672-73AB-4BC5-ACD7-AAD977F92DC9}" type="parTrans" cxnId="{3BA671BD-E4EA-4A47-87D9-0C2C342A8F04}">
      <dgm:prSet/>
      <dgm:spPr/>
      <dgm:t>
        <a:bodyPr/>
        <a:lstStyle/>
        <a:p>
          <a:endParaRPr lang="el-GR"/>
        </a:p>
      </dgm:t>
    </dgm:pt>
    <dgm:pt modelId="{009846B3-554B-4960-B231-A601BD830F92}" type="sibTrans" cxnId="{3BA671BD-E4EA-4A47-87D9-0C2C342A8F04}">
      <dgm:prSet/>
      <dgm:spPr/>
      <dgm:t>
        <a:bodyPr/>
        <a:lstStyle/>
        <a:p>
          <a:endParaRPr lang="el-GR"/>
        </a:p>
      </dgm:t>
    </dgm:pt>
    <dgm:pt modelId="{C600DA25-F259-4A74-87C4-794C892D246E}">
      <dgm:prSet custT="1"/>
      <dgm:spPr/>
      <dgm:t>
        <a:bodyPr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ΜΒ03 – Φυσικοθεραπεία</a:t>
          </a:r>
        </a:p>
      </dgm:t>
    </dgm:pt>
    <dgm:pt modelId="{CD8BCA75-59C8-45AA-B7AF-2AEF6D7DDC30}" type="parTrans" cxnId="{E46070E6-1D2B-49B2-BFB7-02E42E19D8A4}">
      <dgm:prSet/>
      <dgm:spPr/>
      <dgm:t>
        <a:bodyPr/>
        <a:lstStyle/>
        <a:p>
          <a:endParaRPr lang="el-GR"/>
        </a:p>
      </dgm:t>
    </dgm:pt>
    <dgm:pt modelId="{59C43D7E-DB17-464A-A727-6F185D41E835}" type="sibTrans" cxnId="{E46070E6-1D2B-49B2-BFB7-02E42E19D8A4}">
      <dgm:prSet/>
      <dgm:spPr/>
      <dgm:t>
        <a:bodyPr/>
        <a:lstStyle/>
        <a:p>
          <a:endParaRPr lang="el-GR"/>
        </a:p>
      </dgm:t>
    </dgm:pt>
    <dgm:pt modelId="{813FDA71-1FA0-4D42-A1CF-6622272B507D}">
      <dgm:prSet custT="1"/>
      <dgm:spPr/>
      <dgm:t>
        <a:bodyPr/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3ο εξάμηνο</a:t>
          </a:r>
        </a:p>
      </dgm:t>
    </dgm:pt>
    <dgm:pt modelId="{C3A47747-5E63-455F-8EC0-D6A96BAA60DB}" type="parTrans" cxnId="{8D5F4AA5-0C36-4FCC-9528-754CDA966568}">
      <dgm:prSet/>
      <dgm:spPr/>
      <dgm:t>
        <a:bodyPr/>
        <a:lstStyle/>
        <a:p>
          <a:endParaRPr lang="el-GR"/>
        </a:p>
      </dgm:t>
    </dgm:pt>
    <dgm:pt modelId="{099DFFAD-65B8-4BB9-B7E9-D7C45ED25BE7}" type="sibTrans" cxnId="{8D5F4AA5-0C36-4FCC-9528-754CDA966568}">
      <dgm:prSet/>
      <dgm:spPr/>
      <dgm:t>
        <a:bodyPr/>
        <a:lstStyle/>
        <a:p>
          <a:endParaRPr lang="el-GR"/>
        </a:p>
      </dgm:t>
    </dgm:pt>
    <dgm:pt modelId="{342F0507-4989-4A76-835F-A23CDED5BB53}">
      <dgm:prSet custT="1"/>
      <dgm:spPr/>
      <dgm:t>
        <a:bodyPr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ΜΓ01 – Αποκατάσταση και ψυχοκοινωνική διαχείριση</a:t>
          </a:r>
        </a:p>
      </dgm:t>
    </dgm:pt>
    <dgm:pt modelId="{A59AB90C-7022-4721-B10E-0CE306EB2912}" type="parTrans" cxnId="{86C28F1F-C0BB-460F-8E27-475B9F94C46B}">
      <dgm:prSet/>
      <dgm:spPr/>
      <dgm:t>
        <a:bodyPr/>
        <a:lstStyle/>
        <a:p>
          <a:endParaRPr lang="el-GR"/>
        </a:p>
      </dgm:t>
    </dgm:pt>
    <dgm:pt modelId="{E37F2419-679C-474A-AB07-8ACAA977A9D8}" type="sibTrans" cxnId="{86C28F1F-C0BB-460F-8E27-475B9F94C46B}">
      <dgm:prSet/>
      <dgm:spPr/>
      <dgm:t>
        <a:bodyPr/>
        <a:lstStyle/>
        <a:p>
          <a:endParaRPr lang="el-GR"/>
        </a:p>
      </dgm:t>
    </dgm:pt>
    <dgm:pt modelId="{BE634804-9E37-4939-993F-9BBBA6792B03}">
      <dgm:prSet custT="1"/>
      <dgm:spPr/>
      <dgm:t>
        <a:bodyPr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ΜΓ02 – Πληροφορική και οργάνωση</a:t>
          </a:r>
        </a:p>
      </dgm:t>
    </dgm:pt>
    <dgm:pt modelId="{12BB6C42-8866-4843-AB63-65023CCAA386}" type="parTrans" cxnId="{6FC8401B-AAA7-4E93-ABDF-B024B52BCBC2}">
      <dgm:prSet/>
      <dgm:spPr/>
      <dgm:t>
        <a:bodyPr/>
        <a:lstStyle/>
        <a:p>
          <a:endParaRPr lang="el-GR"/>
        </a:p>
      </dgm:t>
    </dgm:pt>
    <dgm:pt modelId="{A932932D-B50E-435F-827C-588A819CF74E}" type="sibTrans" cxnId="{6FC8401B-AAA7-4E93-ABDF-B024B52BCBC2}">
      <dgm:prSet/>
      <dgm:spPr/>
      <dgm:t>
        <a:bodyPr/>
        <a:lstStyle/>
        <a:p>
          <a:endParaRPr lang="el-GR"/>
        </a:p>
      </dgm:t>
    </dgm:pt>
    <dgm:pt modelId="{FAF98D1A-B96E-4912-8A36-24D69DF00882}">
      <dgm:prSet custT="1"/>
      <dgm:spPr/>
      <dgm:t>
        <a:bodyPr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ΜΓ03 – Μεθοδολογία της έρευνας</a:t>
          </a:r>
        </a:p>
      </dgm:t>
    </dgm:pt>
    <dgm:pt modelId="{BCA9ABD0-B116-42B7-BA0B-382F4A956E12}" type="parTrans" cxnId="{37963649-98BE-4FE5-97FC-6CA23119CAE0}">
      <dgm:prSet/>
      <dgm:spPr/>
      <dgm:t>
        <a:bodyPr/>
        <a:lstStyle/>
        <a:p>
          <a:endParaRPr lang="el-GR"/>
        </a:p>
      </dgm:t>
    </dgm:pt>
    <dgm:pt modelId="{C30AB2CB-BAAC-4B9B-8F26-B26F2E3C8463}" type="sibTrans" cxnId="{37963649-98BE-4FE5-97FC-6CA23119CAE0}">
      <dgm:prSet/>
      <dgm:spPr/>
      <dgm:t>
        <a:bodyPr/>
        <a:lstStyle/>
        <a:p>
          <a:endParaRPr lang="el-GR"/>
        </a:p>
      </dgm:t>
    </dgm:pt>
    <dgm:pt modelId="{947AE36B-048F-45EB-A40D-C2C410483820}">
      <dgm:prSet custT="1"/>
      <dgm:spPr/>
      <dgm:t>
        <a:bodyPr/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4ο εξάμηνο</a:t>
          </a:r>
        </a:p>
      </dgm:t>
    </dgm:pt>
    <dgm:pt modelId="{6A54B882-5C67-4E46-95B4-39580951B587}" type="parTrans" cxnId="{CA70A1DD-2163-40A7-B15E-5FC2FA23F01B}">
      <dgm:prSet/>
      <dgm:spPr/>
      <dgm:t>
        <a:bodyPr/>
        <a:lstStyle/>
        <a:p>
          <a:endParaRPr lang="el-GR"/>
        </a:p>
      </dgm:t>
    </dgm:pt>
    <dgm:pt modelId="{0A23B079-FEA7-419C-8647-4904EA3D8AB5}" type="sibTrans" cxnId="{CA70A1DD-2163-40A7-B15E-5FC2FA23F01B}">
      <dgm:prSet/>
      <dgm:spPr/>
      <dgm:t>
        <a:bodyPr/>
        <a:lstStyle/>
        <a:p>
          <a:endParaRPr lang="el-GR"/>
        </a:p>
      </dgm:t>
    </dgm:pt>
    <dgm:pt modelId="{F2117885-FEE3-4EAA-99B7-34A016AB996F}">
      <dgm:prSet custT="1"/>
      <dgm:spPr/>
      <dgm:t>
        <a:bodyPr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ΜΔ01 –Εργαστήρια – πρακτική άσκηση</a:t>
          </a:r>
        </a:p>
      </dgm:t>
    </dgm:pt>
    <dgm:pt modelId="{204FA594-56D3-4D31-AD78-C787CC9E33AD}" type="parTrans" cxnId="{3719FE2D-93DA-4FAE-84FD-6F4BA331556D}">
      <dgm:prSet/>
      <dgm:spPr/>
      <dgm:t>
        <a:bodyPr/>
        <a:lstStyle/>
        <a:p>
          <a:endParaRPr lang="el-GR"/>
        </a:p>
      </dgm:t>
    </dgm:pt>
    <dgm:pt modelId="{A16F32EA-8AC8-4837-A82A-9EEF4F41E282}" type="sibTrans" cxnId="{3719FE2D-93DA-4FAE-84FD-6F4BA331556D}">
      <dgm:prSet/>
      <dgm:spPr/>
      <dgm:t>
        <a:bodyPr/>
        <a:lstStyle/>
        <a:p>
          <a:endParaRPr lang="el-GR"/>
        </a:p>
      </dgm:t>
    </dgm:pt>
    <dgm:pt modelId="{9BA6FB82-A5EE-496E-801A-B97485D0D733}">
      <dgm:prSet custT="1"/>
      <dgm:spPr/>
      <dgm:t>
        <a:bodyPr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ΜΔ02 – Συγγραφή Μεταπτυχιακής Διπλωματικής Εργασίας</a:t>
          </a:r>
        </a:p>
      </dgm:t>
    </dgm:pt>
    <dgm:pt modelId="{F2174F43-E349-4DB8-B2FB-D797BA58846B}" type="parTrans" cxnId="{F170816E-2E89-439D-88F7-33082928E110}">
      <dgm:prSet/>
      <dgm:spPr/>
      <dgm:t>
        <a:bodyPr/>
        <a:lstStyle/>
        <a:p>
          <a:endParaRPr lang="el-GR"/>
        </a:p>
      </dgm:t>
    </dgm:pt>
    <dgm:pt modelId="{CAA042EE-189F-4A0A-B454-CB4772373736}" type="sibTrans" cxnId="{F170816E-2E89-439D-88F7-33082928E110}">
      <dgm:prSet/>
      <dgm:spPr/>
      <dgm:t>
        <a:bodyPr/>
        <a:lstStyle/>
        <a:p>
          <a:endParaRPr lang="el-GR"/>
        </a:p>
      </dgm:t>
    </dgm:pt>
    <dgm:pt modelId="{BDB6ABDE-FF0B-41BD-801D-B152DC2BFD6B}" type="pres">
      <dgm:prSet presAssocID="{64C8D3A8-0E9B-4B57-B7E0-1632800DBBC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985DBCD-D21B-4401-9AC9-69A6792DD3C9}" type="pres">
      <dgm:prSet presAssocID="{2D41728D-B29F-4E68-A50D-73E5AA65E8E2}" presName="root" presStyleCnt="0"/>
      <dgm:spPr/>
    </dgm:pt>
    <dgm:pt modelId="{B6771A6C-04C8-49CE-90AA-221577A1D5C9}" type="pres">
      <dgm:prSet presAssocID="{2D41728D-B29F-4E68-A50D-73E5AA65E8E2}" presName="rootComposite" presStyleCnt="0"/>
      <dgm:spPr/>
    </dgm:pt>
    <dgm:pt modelId="{AE47D049-F18A-432F-901F-6994BF25DED1}" type="pres">
      <dgm:prSet presAssocID="{2D41728D-B29F-4E68-A50D-73E5AA65E8E2}" presName="rootText" presStyleLbl="node1" presStyleIdx="0" presStyleCnt="4"/>
      <dgm:spPr/>
    </dgm:pt>
    <dgm:pt modelId="{15FEF224-2313-4B19-9A58-A904227710E9}" type="pres">
      <dgm:prSet presAssocID="{2D41728D-B29F-4E68-A50D-73E5AA65E8E2}" presName="rootConnector" presStyleLbl="node1" presStyleIdx="0" presStyleCnt="4"/>
      <dgm:spPr/>
    </dgm:pt>
    <dgm:pt modelId="{0A6DAD77-C3BA-4653-8305-8EC0BAA948C4}" type="pres">
      <dgm:prSet presAssocID="{2D41728D-B29F-4E68-A50D-73E5AA65E8E2}" presName="childShape" presStyleCnt="0"/>
      <dgm:spPr/>
    </dgm:pt>
    <dgm:pt modelId="{AADFF40B-C884-4B36-A01E-8DD6A172934C}" type="pres">
      <dgm:prSet presAssocID="{5D3C33F4-4332-4B81-9D47-205FBC9F4E97}" presName="Name13" presStyleLbl="parChTrans1D2" presStyleIdx="0" presStyleCnt="11"/>
      <dgm:spPr/>
    </dgm:pt>
    <dgm:pt modelId="{14912973-2EA4-4979-8DCB-859B55E3662A}" type="pres">
      <dgm:prSet presAssocID="{13C050E1-4E46-41D1-8BBE-C72785F739F2}" presName="childText" presStyleLbl="bgAcc1" presStyleIdx="0" presStyleCnt="11" custScaleX="140957" custScaleY="98571">
        <dgm:presLayoutVars>
          <dgm:bulletEnabled val="1"/>
        </dgm:presLayoutVars>
      </dgm:prSet>
      <dgm:spPr/>
    </dgm:pt>
    <dgm:pt modelId="{262C68CC-D4AA-4982-9C56-EFA86D7585B7}" type="pres">
      <dgm:prSet presAssocID="{EFD97C26-59AE-431C-B90F-B835922FDE05}" presName="Name13" presStyleLbl="parChTrans1D2" presStyleIdx="1" presStyleCnt="11"/>
      <dgm:spPr/>
    </dgm:pt>
    <dgm:pt modelId="{F23E13A2-6AD8-41AE-80F3-1F13408E4037}" type="pres">
      <dgm:prSet presAssocID="{BC5397C7-EC27-4836-9BAF-8ECCB02FF465}" presName="childText" presStyleLbl="bgAcc1" presStyleIdx="1" presStyleCnt="11" custScaleX="138780" custScaleY="94174">
        <dgm:presLayoutVars>
          <dgm:bulletEnabled val="1"/>
        </dgm:presLayoutVars>
      </dgm:prSet>
      <dgm:spPr/>
    </dgm:pt>
    <dgm:pt modelId="{73F6A03E-54EC-4CA2-BCAE-F9230AE650ED}" type="pres">
      <dgm:prSet presAssocID="{93288803-E564-4E94-936E-49E62A5D3EED}" presName="Name13" presStyleLbl="parChTrans1D2" presStyleIdx="2" presStyleCnt="11"/>
      <dgm:spPr/>
    </dgm:pt>
    <dgm:pt modelId="{888F7BA2-7B80-4EAE-934E-476E876A2D97}" type="pres">
      <dgm:prSet presAssocID="{5FC70F90-7080-4EBC-9858-A6A9FB3BB468}" presName="childText" presStyleLbl="bgAcc1" presStyleIdx="2" presStyleCnt="11" custScaleX="140957" custScaleY="88372">
        <dgm:presLayoutVars>
          <dgm:bulletEnabled val="1"/>
        </dgm:presLayoutVars>
      </dgm:prSet>
      <dgm:spPr/>
    </dgm:pt>
    <dgm:pt modelId="{404E171B-C1FD-436A-9C53-79B1EA3C7BC2}" type="pres">
      <dgm:prSet presAssocID="{FB938A18-648F-4F3C-9FEF-C515AD0F5534}" presName="root" presStyleCnt="0"/>
      <dgm:spPr/>
    </dgm:pt>
    <dgm:pt modelId="{79D62F09-8914-43C1-A0A2-EFE23CECA41A}" type="pres">
      <dgm:prSet presAssocID="{FB938A18-648F-4F3C-9FEF-C515AD0F5534}" presName="rootComposite" presStyleCnt="0"/>
      <dgm:spPr/>
    </dgm:pt>
    <dgm:pt modelId="{587A1BD0-E7F4-4AD3-A1D0-BCDCBEC6A1A2}" type="pres">
      <dgm:prSet presAssocID="{FB938A18-648F-4F3C-9FEF-C515AD0F5534}" presName="rootText" presStyleLbl="node1" presStyleIdx="1" presStyleCnt="4" custScaleX="111399"/>
      <dgm:spPr/>
    </dgm:pt>
    <dgm:pt modelId="{B46EB254-5D42-4261-AFDC-B3F8F9915D58}" type="pres">
      <dgm:prSet presAssocID="{FB938A18-648F-4F3C-9FEF-C515AD0F5534}" presName="rootConnector" presStyleLbl="node1" presStyleIdx="1" presStyleCnt="4"/>
      <dgm:spPr/>
    </dgm:pt>
    <dgm:pt modelId="{9A9BF700-D795-4F8C-BD97-436B11E1E9C5}" type="pres">
      <dgm:prSet presAssocID="{FB938A18-648F-4F3C-9FEF-C515AD0F5534}" presName="childShape" presStyleCnt="0"/>
      <dgm:spPr/>
    </dgm:pt>
    <dgm:pt modelId="{4B0321AF-6DD0-43E5-B426-F727E901726C}" type="pres">
      <dgm:prSet presAssocID="{A21C7ABD-C903-4161-ABE8-9DEDA624518B}" presName="Name13" presStyleLbl="parChTrans1D2" presStyleIdx="3" presStyleCnt="11"/>
      <dgm:spPr/>
    </dgm:pt>
    <dgm:pt modelId="{403A2C41-72CC-447D-A3FF-E0572E19B190}" type="pres">
      <dgm:prSet presAssocID="{8F11B647-FCB4-4F03-9EEE-B4E9E5882DB1}" presName="childText" presStyleLbl="bgAcc1" presStyleIdx="3" presStyleCnt="11" custScaleX="132523">
        <dgm:presLayoutVars>
          <dgm:bulletEnabled val="1"/>
        </dgm:presLayoutVars>
      </dgm:prSet>
      <dgm:spPr/>
    </dgm:pt>
    <dgm:pt modelId="{42B5D6BB-371C-4D44-B4BB-2E7EF76D7514}" type="pres">
      <dgm:prSet presAssocID="{B8317672-73AB-4BC5-ACD7-AAD977F92DC9}" presName="Name13" presStyleLbl="parChTrans1D2" presStyleIdx="4" presStyleCnt="11"/>
      <dgm:spPr/>
    </dgm:pt>
    <dgm:pt modelId="{6F5212DE-654F-4F36-8AA0-A7B73544AA60}" type="pres">
      <dgm:prSet presAssocID="{A60865CC-6D62-4A75-9E4A-65FE0B38EB8E}" presName="childText" presStyleLbl="bgAcc1" presStyleIdx="4" presStyleCnt="11" custScaleX="131254">
        <dgm:presLayoutVars>
          <dgm:bulletEnabled val="1"/>
        </dgm:presLayoutVars>
      </dgm:prSet>
      <dgm:spPr/>
    </dgm:pt>
    <dgm:pt modelId="{7E412F92-2B8E-46C3-A127-72EC529255E7}" type="pres">
      <dgm:prSet presAssocID="{CD8BCA75-59C8-45AA-B7AF-2AEF6D7DDC30}" presName="Name13" presStyleLbl="parChTrans1D2" presStyleIdx="5" presStyleCnt="11"/>
      <dgm:spPr/>
    </dgm:pt>
    <dgm:pt modelId="{574FB77D-1D0B-4494-AF6B-F0FDCD7A3563}" type="pres">
      <dgm:prSet presAssocID="{C600DA25-F259-4A74-87C4-794C892D246E}" presName="childText" presStyleLbl="bgAcc1" presStyleIdx="5" presStyleCnt="11" custScaleX="132523">
        <dgm:presLayoutVars>
          <dgm:bulletEnabled val="1"/>
        </dgm:presLayoutVars>
      </dgm:prSet>
      <dgm:spPr/>
    </dgm:pt>
    <dgm:pt modelId="{C398E5C5-4DB5-4A23-804D-0DF542C5AE54}" type="pres">
      <dgm:prSet presAssocID="{813FDA71-1FA0-4D42-A1CF-6622272B507D}" presName="root" presStyleCnt="0"/>
      <dgm:spPr/>
    </dgm:pt>
    <dgm:pt modelId="{F78B96B4-838F-44A9-8DC1-BFEA579746C9}" type="pres">
      <dgm:prSet presAssocID="{813FDA71-1FA0-4D42-A1CF-6622272B507D}" presName="rootComposite" presStyleCnt="0"/>
      <dgm:spPr/>
    </dgm:pt>
    <dgm:pt modelId="{FDF045B3-B931-4487-9BF3-4EEFBE7B8ADD}" type="pres">
      <dgm:prSet presAssocID="{813FDA71-1FA0-4D42-A1CF-6622272B507D}" presName="rootText" presStyleLbl="node1" presStyleIdx="2" presStyleCnt="4"/>
      <dgm:spPr/>
    </dgm:pt>
    <dgm:pt modelId="{9344D2D0-299F-4852-925F-8E7A634579DD}" type="pres">
      <dgm:prSet presAssocID="{813FDA71-1FA0-4D42-A1CF-6622272B507D}" presName="rootConnector" presStyleLbl="node1" presStyleIdx="2" presStyleCnt="4"/>
      <dgm:spPr/>
    </dgm:pt>
    <dgm:pt modelId="{92357A79-47BC-4890-985B-A69A173470B1}" type="pres">
      <dgm:prSet presAssocID="{813FDA71-1FA0-4D42-A1CF-6622272B507D}" presName="childShape" presStyleCnt="0"/>
      <dgm:spPr/>
    </dgm:pt>
    <dgm:pt modelId="{31297636-5FC9-452C-B4E1-4EFC4719B581}" type="pres">
      <dgm:prSet presAssocID="{A59AB90C-7022-4721-B10E-0CE306EB2912}" presName="Name13" presStyleLbl="parChTrans1D2" presStyleIdx="6" presStyleCnt="11"/>
      <dgm:spPr/>
    </dgm:pt>
    <dgm:pt modelId="{13C9C7F2-2C8A-40CD-AB49-BE1C687E178F}" type="pres">
      <dgm:prSet presAssocID="{342F0507-4989-4A76-835F-A23CDED5BB53}" presName="childText" presStyleLbl="bgAcc1" presStyleIdx="6" presStyleCnt="11" custScaleX="132214">
        <dgm:presLayoutVars>
          <dgm:bulletEnabled val="1"/>
        </dgm:presLayoutVars>
      </dgm:prSet>
      <dgm:spPr/>
    </dgm:pt>
    <dgm:pt modelId="{625E90A8-7BDC-4CDF-AEBF-E722DBC1F3D2}" type="pres">
      <dgm:prSet presAssocID="{12BB6C42-8866-4843-AB63-65023CCAA386}" presName="Name13" presStyleLbl="parChTrans1D2" presStyleIdx="7" presStyleCnt="11"/>
      <dgm:spPr/>
    </dgm:pt>
    <dgm:pt modelId="{7100FF21-6F2A-4EAE-9E50-3BEFA8D12847}" type="pres">
      <dgm:prSet presAssocID="{BE634804-9E37-4939-993F-9BBBA6792B03}" presName="childText" presStyleLbl="bgAcc1" presStyleIdx="7" presStyleCnt="11" custScaleX="132358">
        <dgm:presLayoutVars>
          <dgm:bulletEnabled val="1"/>
        </dgm:presLayoutVars>
      </dgm:prSet>
      <dgm:spPr/>
    </dgm:pt>
    <dgm:pt modelId="{2795EFFE-D422-436A-9D78-3628EF2443C9}" type="pres">
      <dgm:prSet presAssocID="{BCA9ABD0-B116-42B7-BA0B-382F4A956E12}" presName="Name13" presStyleLbl="parChTrans1D2" presStyleIdx="8" presStyleCnt="11"/>
      <dgm:spPr/>
    </dgm:pt>
    <dgm:pt modelId="{AA1973A8-44D5-4A1E-82BC-9FFD3EC35092}" type="pres">
      <dgm:prSet presAssocID="{FAF98D1A-B96E-4912-8A36-24D69DF00882}" presName="childText" presStyleLbl="bgAcc1" presStyleIdx="8" presStyleCnt="11" custScaleX="131424">
        <dgm:presLayoutVars>
          <dgm:bulletEnabled val="1"/>
        </dgm:presLayoutVars>
      </dgm:prSet>
      <dgm:spPr/>
    </dgm:pt>
    <dgm:pt modelId="{9F7D3DCB-E363-4BF2-A37C-6342FC55A79C}" type="pres">
      <dgm:prSet presAssocID="{947AE36B-048F-45EB-A40D-C2C410483820}" presName="root" presStyleCnt="0"/>
      <dgm:spPr/>
    </dgm:pt>
    <dgm:pt modelId="{5FDA9299-FA93-4BEB-99C7-F4027C1415D9}" type="pres">
      <dgm:prSet presAssocID="{947AE36B-048F-45EB-A40D-C2C410483820}" presName="rootComposite" presStyleCnt="0"/>
      <dgm:spPr/>
    </dgm:pt>
    <dgm:pt modelId="{8FDCFEC6-87BE-4313-B32E-C9D2465B18BA}" type="pres">
      <dgm:prSet presAssocID="{947AE36B-048F-45EB-A40D-C2C410483820}" presName="rootText" presStyleLbl="node1" presStyleIdx="3" presStyleCnt="4"/>
      <dgm:spPr/>
    </dgm:pt>
    <dgm:pt modelId="{070BECCD-DDC0-4BF0-8120-C684E7BE03D4}" type="pres">
      <dgm:prSet presAssocID="{947AE36B-048F-45EB-A40D-C2C410483820}" presName="rootConnector" presStyleLbl="node1" presStyleIdx="3" presStyleCnt="4"/>
      <dgm:spPr/>
    </dgm:pt>
    <dgm:pt modelId="{B37D8FC6-EDBD-4A16-9519-848AC6F3EE65}" type="pres">
      <dgm:prSet presAssocID="{947AE36B-048F-45EB-A40D-C2C410483820}" presName="childShape" presStyleCnt="0"/>
      <dgm:spPr/>
    </dgm:pt>
    <dgm:pt modelId="{6461B939-97A0-43AA-9EBB-F9ADDB770E33}" type="pres">
      <dgm:prSet presAssocID="{204FA594-56D3-4D31-AD78-C787CC9E33AD}" presName="Name13" presStyleLbl="parChTrans1D2" presStyleIdx="9" presStyleCnt="11"/>
      <dgm:spPr/>
    </dgm:pt>
    <dgm:pt modelId="{068AC59A-26BA-4498-BE29-74ABFEE88F73}" type="pres">
      <dgm:prSet presAssocID="{F2117885-FEE3-4EAA-99B7-34A016AB996F}" presName="childText" presStyleLbl="bgAcc1" presStyleIdx="9" presStyleCnt="11" custScaleX="126131">
        <dgm:presLayoutVars>
          <dgm:bulletEnabled val="1"/>
        </dgm:presLayoutVars>
      </dgm:prSet>
      <dgm:spPr/>
    </dgm:pt>
    <dgm:pt modelId="{122D3C94-2432-42A9-964C-25DD33588AEF}" type="pres">
      <dgm:prSet presAssocID="{F2174F43-E349-4DB8-B2FB-D797BA58846B}" presName="Name13" presStyleLbl="parChTrans1D2" presStyleIdx="10" presStyleCnt="11"/>
      <dgm:spPr/>
    </dgm:pt>
    <dgm:pt modelId="{F21E37B9-B6A3-42B5-B073-84C4EF331ECF}" type="pres">
      <dgm:prSet presAssocID="{9BA6FB82-A5EE-496E-801A-B97485D0D733}" presName="childText" presStyleLbl="bgAcc1" presStyleIdx="10" presStyleCnt="11" custScaleX="127406">
        <dgm:presLayoutVars>
          <dgm:bulletEnabled val="1"/>
        </dgm:presLayoutVars>
      </dgm:prSet>
      <dgm:spPr/>
    </dgm:pt>
  </dgm:ptLst>
  <dgm:cxnLst>
    <dgm:cxn modelId="{6DCF5D0B-0060-4801-90C1-4519414782B0}" type="presOf" srcId="{342F0507-4989-4A76-835F-A23CDED5BB53}" destId="{13C9C7F2-2C8A-40CD-AB49-BE1C687E178F}" srcOrd="0" destOrd="0" presId="urn:microsoft.com/office/officeart/2005/8/layout/hierarchy3"/>
    <dgm:cxn modelId="{6FC8401B-AAA7-4E93-ABDF-B024B52BCBC2}" srcId="{813FDA71-1FA0-4D42-A1CF-6622272B507D}" destId="{BE634804-9E37-4939-993F-9BBBA6792B03}" srcOrd="1" destOrd="0" parTransId="{12BB6C42-8866-4843-AB63-65023CCAA386}" sibTransId="{A932932D-B50E-435F-827C-588A819CF74E}"/>
    <dgm:cxn modelId="{0AC9871B-8877-4F0A-A864-FA3B7B488920}" type="presOf" srcId="{B8317672-73AB-4BC5-ACD7-AAD977F92DC9}" destId="{42B5D6BB-371C-4D44-B4BB-2E7EF76D7514}" srcOrd="0" destOrd="0" presId="urn:microsoft.com/office/officeart/2005/8/layout/hierarchy3"/>
    <dgm:cxn modelId="{86C28F1F-C0BB-460F-8E27-475B9F94C46B}" srcId="{813FDA71-1FA0-4D42-A1CF-6622272B507D}" destId="{342F0507-4989-4A76-835F-A23CDED5BB53}" srcOrd="0" destOrd="0" parTransId="{A59AB90C-7022-4721-B10E-0CE306EB2912}" sibTransId="{E37F2419-679C-474A-AB07-8ACAA977A9D8}"/>
    <dgm:cxn modelId="{8A438920-1D2D-4622-B2AB-39F511F2C222}" type="presOf" srcId="{FB938A18-648F-4F3C-9FEF-C515AD0F5534}" destId="{587A1BD0-E7F4-4AD3-A1D0-BCDCBEC6A1A2}" srcOrd="0" destOrd="0" presId="urn:microsoft.com/office/officeart/2005/8/layout/hierarchy3"/>
    <dgm:cxn modelId="{C3D56828-06AC-4250-9BD4-D2DF71632D5A}" type="presOf" srcId="{8F11B647-FCB4-4F03-9EEE-B4E9E5882DB1}" destId="{403A2C41-72CC-447D-A3FF-E0572E19B190}" srcOrd="0" destOrd="0" presId="urn:microsoft.com/office/officeart/2005/8/layout/hierarchy3"/>
    <dgm:cxn modelId="{11ECEE29-A77D-4119-962E-D83D7EC7FB00}" type="presOf" srcId="{BC5397C7-EC27-4836-9BAF-8ECCB02FF465}" destId="{F23E13A2-6AD8-41AE-80F3-1F13408E4037}" srcOrd="0" destOrd="0" presId="urn:microsoft.com/office/officeart/2005/8/layout/hierarchy3"/>
    <dgm:cxn modelId="{13C5052D-8357-4587-B231-EA2D1706A936}" type="presOf" srcId="{93288803-E564-4E94-936E-49E62A5D3EED}" destId="{73F6A03E-54EC-4CA2-BCAE-F9230AE650ED}" srcOrd="0" destOrd="0" presId="urn:microsoft.com/office/officeart/2005/8/layout/hierarchy3"/>
    <dgm:cxn modelId="{3719FE2D-93DA-4FAE-84FD-6F4BA331556D}" srcId="{947AE36B-048F-45EB-A40D-C2C410483820}" destId="{F2117885-FEE3-4EAA-99B7-34A016AB996F}" srcOrd="0" destOrd="0" parTransId="{204FA594-56D3-4D31-AD78-C787CC9E33AD}" sibTransId="{A16F32EA-8AC8-4837-A82A-9EEF4F41E282}"/>
    <dgm:cxn modelId="{7904BF30-6077-410A-86CE-A16B9416C237}" srcId="{2D41728D-B29F-4E68-A50D-73E5AA65E8E2}" destId="{13C050E1-4E46-41D1-8BBE-C72785F739F2}" srcOrd="0" destOrd="0" parTransId="{5D3C33F4-4332-4B81-9D47-205FBC9F4E97}" sibTransId="{6D84C8FF-CDD5-468C-8864-A6F108D903A4}"/>
    <dgm:cxn modelId="{505C8C34-5CA8-4814-A763-A95197478032}" type="presOf" srcId="{5D3C33F4-4332-4B81-9D47-205FBC9F4E97}" destId="{AADFF40B-C884-4B36-A01E-8DD6A172934C}" srcOrd="0" destOrd="0" presId="urn:microsoft.com/office/officeart/2005/8/layout/hierarchy3"/>
    <dgm:cxn modelId="{B5126D3C-53AA-4FAE-8ECB-0265B430CA1E}" type="presOf" srcId="{813FDA71-1FA0-4D42-A1CF-6622272B507D}" destId="{9344D2D0-299F-4852-925F-8E7A634579DD}" srcOrd="1" destOrd="0" presId="urn:microsoft.com/office/officeart/2005/8/layout/hierarchy3"/>
    <dgm:cxn modelId="{893A4F5C-CCF6-497B-8604-5717A8AF0EA9}" type="presOf" srcId="{A60865CC-6D62-4A75-9E4A-65FE0B38EB8E}" destId="{6F5212DE-654F-4F36-8AA0-A7B73544AA60}" srcOrd="0" destOrd="0" presId="urn:microsoft.com/office/officeart/2005/8/layout/hierarchy3"/>
    <dgm:cxn modelId="{79C3E75C-1D6D-4066-A517-4B4AA0360218}" srcId="{2D41728D-B29F-4E68-A50D-73E5AA65E8E2}" destId="{5FC70F90-7080-4EBC-9858-A6A9FB3BB468}" srcOrd="2" destOrd="0" parTransId="{93288803-E564-4E94-936E-49E62A5D3EED}" sibTransId="{2BBE189E-052B-4326-9E6C-26BB8F5AB7FD}"/>
    <dgm:cxn modelId="{31764E5F-3EC9-401A-97A7-72C6D4D65246}" srcId="{FB938A18-648F-4F3C-9FEF-C515AD0F5534}" destId="{8F11B647-FCB4-4F03-9EEE-B4E9E5882DB1}" srcOrd="0" destOrd="0" parTransId="{A21C7ABD-C903-4161-ABE8-9DEDA624518B}" sibTransId="{E36852FE-4025-43BC-96A1-99D657E5B993}"/>
    <dgm:cxn modelId="{9AEA1360-A007-4DD0-8A8A-65509DA49A70}" type="presOf" srcId="{CD8BCA75-59C8-45AA-B7AF-2AEF6D7DDC30}" destId="{7E412F92-2B8E-46C3-A127-72EC529255E7}" srcOrd="0" destOrd="0" presId="urn:microsoft.com/office/officeart/2005/8/layout/hierarchy3"/>
    <dgm:cxn modelId="{B1880362-4AD7-4DE1-A416-9F86FEBA255A}" type="presOf" srcId="{12BB6C42-8866-4843-AB63-65023CCAA386}" destId="{625E90A8-7BDC-4CDF-AEBF-E722DBC1F3D2}" srcOrd="0" destOrd="0" presId="urn:microsoft.com/office/officeart/2005/8/layout/hierarchy3"/>
    <dgm:cxn modelId="{A88D5066-30C8-4C79-B24C-C9BC78101E2B}" srcId="{64C8D3A8-0E9B-4B57-B7E0-1632800DBBCA}" destId="{FB938A18-648F-4F3C-9FEF-C515AD0F5534}" srcOrd="1" destOrd="0" parTransId="{6E369926-0FA8-4C3F-BA4D-FB46490074DD}" sibTransId="{B270124B-080A-4071-8EA1-77F56DE597DA}"/>
    <dgm:cxn modelId="{37963649-98BE-4FE5-97FC-6CA23119CAE0}" srcId="{813FDA71-1FA0-4D42-A1CF-6622272B507D}" destId="{FAF98D1A-B96E-4912-8A36-24D69DF00882}" srcOrd="2" destOrd="0" parTransId="{BCA9ABD0-B116-42B7-BA0B-382F4A956E12}" sibTransId="{C30AB2CB-BAAC-4B9B-8F26-B26F2E3C8463}"/>
    <dgm:cxn modelId="{75AD064C-75F3-4A30-8352-6DF788BDDAEC}" srcId="{64C8D3A8-0E9B-4B57-B7E0-1632800DBBCA}" destId="{2D41728D-B29F-4E68-A50D-73E5AA65E8E2}" srcOrd="0" destOrd="0" parTransId="{547873A5-F2F1-403C-8F40-95C7FB676D6E}" sibTransId="{0A032F35-279E-4C6F-B29A-1DADCDB51DBD}"/>
    <dgm:cxn modelId="{3B89A36D-DFFE-42A8-9ED8-BEA27F0203E0}" type="presOf" srcId="{BE634804-9E37-4939-993F-9BBBA6792B03}" destId="{7100FF21-6F2A-4EAE-9E50-3BEFA8D12847}" srcOrd="0" destOrd="0" presId="urn:microsoft.com/office/officeart/2005/8/layout/hierarchy3"/>
    <dgm:cxn modelId="{F170816E-2E89-439D-88F7-33082928E110}" srcId="{947AE36B-048F-45EB-A40D-C2C410483820}" destId="{9BA6FB82-A5EE-496E-801A-B97485D0D733}" srcOrd="1" destOrd="0" parTransId="{F2174F43-E349-4DB8-B2FB-D797BA58846B}" sibTransId="{CAA042EE-189F-4A0A-B454-CB4772373736}"/>
    <dgm:cxn modelId="{05ED1674-FC0F-40CF-8899-6FD3B4FBA1C1}" type="presOf" srcId="{C600DA25-F259-4A74-87C4-794C892D246E}" destId="{574FB77D-1D0B-4494-AF6B-F0FDCD7A3563}" srcOrd="0" destOrd="0" presId="urn:microsoft.com/office/officeart/2005/8/layout/hierarchy3"/>
    <dgm:cxn modelId="{CE31DF75-BE37-47D8-8A92-C82E98E54DD7}" type="presOf" srcId="{947AE36B-048F-45EB-A40D-C2C410483820}" destId="{8FDCFEC6-87BE-4313-B32E-C9D2465B18BA}" srcOrd="0" destOrd="0" presId="urn:microsoft.com/office/officeart/2005/8/layout/hierarchy3"/>
    <dgm:cxn modelId="{8AC4687F-B3A1-4D71-B628-CDC485C4F4F1}" type="presOf" srcId="{A21C7ABD-C903-4161-ABE8-9DEDA624518B}" destId="{4B0321AF-6DD0-43E5-B426-F727E901726C}" srcOrd="0" destOrd="0" presId="urn:microsoft.com/office/officeart/2005/8/layout/hierarchy3"/>
    <dgm:cxn modelId="{5445F382-9D06-495F-9FC9-BCAED488C2B3}" type="presOf" srcId="{813FDA71-1FA0-4D42-A1CF-6622272B507D}" destId="{FDF045B3-B931-4487-9BF3-4EEFBE7B8ADD}" srcOrd="0" destOrd="0" presId="urn:microsoft.com/office/officeart/2005/8/layout/hierarchy3"/>
    <dgm:cxn modelId="{29C84C85-924E-41AA-AD95-8D324EA803AC}" type="presOf" srcId="{EFD97C26-59AE-431C-B90F-B835922FDE05}" destId="{262C68CC-D4AA-4982-9C56-EFA86D7585B7}" srcOrd="0" destOrd="0" presId="urn:microsoft.com/office/officeart/2005/8/layout/hierarchy3"/>
    <dgm:cxn modelId="{26FDA589-D150-4162-AF3E-598FC5D8450A}" srcId="{2D41728D-B29F-4E68-A50D-73E5AA65E8E2}" destId="{BC5397C7-EC27-4836-9BAF-8ECCB02FF465}" srcOrd="1" destOrd="0" parTransId="{EFD97C26-59AE-431C-B90F-B835922FDE05}" sibTransId="{E98EAD62-70B7-4C71-9115-5D4A268BEA6C}"/>
    <dgm:cxn modelId="{3CC5C28A-29FC-4CE3-806A-4B55032A366C}" type="presOf" srcId="{13C050E1-4E46-41D1-8BBE-C72785F739F2}" destId="{14912973-2EA4-4979-8DCB-859B55E3662A}" srcOrd="0" destOrd="0" presId="urn:microsoft.com/office/officeart/2005/8/layout/hierarchy3"/>
    <dgm:cxn modelId="{610F4C8F-A5D9-4543-853D-D65B4DAEA20C}" type="presOf" srcId="{204FA594-56D3-4D31-AD78-C787CC9E33AD}" destId="{6461B939-97A0-43AA-9EBB-F9ADDB770E33}" srcOrd="0" destOrd="0" presId="urn:microsoft.com/office/officeart/2005/8/layout/hierarchy3"/>
    <dgm:cxn modelId="{760B1B95-0E32-4DFD-9FF6-E47CEFC50735}" type="presOf" srcId="{BCA9ABD0-B116-42B7-BA0B-382F4A956E12}" destId="{2795EFFE-D422-436A-9D78-3628EF2443C9}" srcOrd="0" destOrd="0" presId="urn:microsoft.com/office/officeart/2005/8/layout/hierarchy3"/>
    <dgm:cxn modelId="{8D5F4AA5-0C36-4FCC-9528-754CDA966568}" srcId="{64C8D3A8-0E9B-4B57-B7E0-1632800DBBCA}" destId="{813FDA71-1FA0-4D42-A1CF-6622272B507D}" srcOrd="2" destOrd="0" parTransId="{C3A47747-5E63-455F-8EC0-D6A96BAA60DB}" sibTransId="{099DFFAD-65B8-4BB9-B7E9-D7C45ED25BE7}"/>
    <dgm:cxn modelId="{DE3EA8A6-5016-44D3-B040-1CA735ACAD58}" type="presOf" srcId="{64C8D3A8-0E9B-4B57-B7E0-1632800DBBCA}" destId="{BDB6ABDE-FF0B-41BD-801D-B152DC2BFD6B}" srcOrd="0" destOrd="0" presId="urn:microsoft.com/office/officeart/2005/8/layout/hierarchy3"/>
    <dgm:cxn modelId="{70526AA9-4EF5-4DAE-8C01-095880F6FF4E}" type="presOf" srcId="{2D41728D-B29F-4E68-A50D-73E5AA65E8E2}" destId="{AE47D049-F18A-432F-901F-6994BF25DED1}" srcOrd="0" destOrd="0" presId="urn:microsoft.com/office/officeart/2005/8/layout/hierarchy3"/>
    <dgm:cxn modelId="{0F1909AE-DB92-4081-8E86-E0B44991186C}" type="presOf" srcId="{FAF98D1A-B96E-4912-8A36-24D69DF00882}" destId="{AA1973A8-44D5-4A1E-82BC-9FFD3EC35092}" srcOrd="0" destOrd="0" presId="urn:microsoft.com/office/officeart/2005/8/layout/hierarchy3"/>
    <dgm:cxn modelId="{F0009CB3-5C56-4A2C-BD76-37B8A4751A3E}" type="presOf" srcId="{F2117885-FEE3-4EAA-99B7-34A016AB996F}" destId="{068AC59A-26BA-4498-BE29-74ABFEE88F73}" srcOrd="0" destOrd="0" presId="urn:microsoft.com/office/officeart/2005/8/layout/hierarchy3"/>
    <dgm:cxn modelId="{3BA671BD-E4EA-4A47-87D9-0C2C342A8F04}" srcId="{FB938A18-648F-4F3C-9FEF-C515AD0F5534}" destId="{A60865CC-6D62-4A75-9E4A-65FE0B38EB8E}" srcOrd="1" destOrd="0" parTransId="{B8317672-73AB-4BC5-ACD7-AAD977F92DC9}" sibTransId="{009846B3-554B-4960-B231-A601BD830F92}"/>
    <dgm:cxn modelId="{13DEFDBF-F84C-412B-8B38-94104883B564}" type="presOf" srcId="{FB938A18-648F-4F3C-9FEF-C515AD0F5534}" destId="{B46EB254-5D42-4261-AFDC-B3F8F9915D58}" srcOrd="1" destOrd="0" presId="urn:microsoft.com/office/officeart/2005/8/layout/hierarchy3"/>
    <dgm:cxn modelId="{FA1425C1-7D18-4190-BA02-CA8F301ED274}" type="presOf" srcId="{5FC70F90-7080-4EBC-9858-A6A9FB3BB468}" destId="{888F7BA2-7B80-4EAE-934E-476E876A2D97}" srcOrd="0" destOrd="0" presId="urn:microsoft.com/office/officeart/2005/8/layout/hierarchy3"/>
    <dgm:cxn modelId="{767DBDC6-DF7C-4FBC-87D3-062E0DA6F02C}" type="presOf" srcId="{9BA6FB82-A5EE-496E-801A-B97485D0D733}" destId="{F21E37B9-B6A3-42B5-B073-84C4EF331ECF}" srcOrd="0" destOrd="0" presId="urn:microsoft.com/office/officeart/2005/8/layout/hierarchy3"/>
    <dgm:cxn modelId="{AA2867C9-1A0B-4562-8159-58695C8E7E68}" type="presOf" srcId="{947AE36B-048F-45EB-A40D-C2C410483820}" destId="{070BECCD-DDC0-4BF0-8120-C684E7BE03D4}" srcOrd="1" destOrd="0" presId="urn:microsoft.com/office/officeart/2005/8/layout/hierarchy3"/>
    <dgm:cxn modelId="{2E9103CD-1CA2-4090-B7EF-02416451539A}" type="presOf" srcId="{2D41728D-B29F-4E68-A50D-73E5AA65E8E2}" destId="{15FEF224-2313-4B19-9A58-A904227710E9}" srcOrd="1" destOrd="0" presId="urn:microsoft.com/office/officeart/2005/8/layout/hierarchy3"/>
    <dgm:cxn modelId="{CA70A1DD-2163-40A7-B15E-5FC2FA23F01B}" srcId="{64C8D3A8-0E9B-4B57-B7E0-1632800DBBCA}" destId="{947AE36B-048F-45EB-A40D-C2C410483820}" srcOrd="3" destOrd="0" parTransId="{6A54B882-5C67-4E46-95B4-39580951B587}" sibTransId="{0A23B079-FEA7-419C-8647-4904EA3D8AB5}"/>
    <dgm:cxn modelId="{973440E1-D9E6-4797-87BE-7AF1D6AD6911}" type="presOf" srcId="{A59AB90C-7022-4721-B10E-0CE306EB2912}" destId="{31297636-5FC9-452C-B4E1-4EFC4719B581}" srcOrd="0" destOrd="0" presId="urn:microsoft.com/office/officeart/2005/8/layout/hierarchy3"/>
    <dgm:cxn modelId="{558DB5E4-A43C-4FB9-9FDE-4C178982E60F}" type="presOf" srcId="{F2174F43-E349-4DB8-B2FB-D797BA58846B}" destId="{122D3C94-2432-42A9-964C-25DD33588AEF}" srcOrd="0" destOrd="0" presId="urn:microsoft.com/office/officeart/2005/8/layout/hierarchy3"/>
    <dgm:cxn modelId="{E46070E6-1D2B-49B2-BFB7-02E42E19D8A4}" srcId="{FB938A18-648F-4F3C-9FEF-C515AD0F5534}" destId="{C600DA25-F259-4A74-87C4-794C892D246E}" srcOrd="2" destOrd="0" parTransId="{CD8BCA75-59C8-45AA-B7AF-2AEF6D7DDC30}" sibTransId="{59C43D7E-DB17-464A-A727-6F185D41E835}"/>
    <dgm:cxn modelId="{D9DB89DD-5940-48C2-9AD4-B516730E59CF}" type="presParOf" srcId="{BDB6ABDE-FF0B-41BD-801D-B152DC2BFD6B}" destId="{5985DBCD-D21B-4401-9AC9-69A6792DD3C9}" srcOrd="0" destOrd="0" presId="urn:microsoft.com/office/officeart/2005/8/layout/hierarchy3"/>
    <dgm:cxn modelId="{F739DCD6-E65C-40CA-B97E-AF8D25DD8803}" type="presParOf" srcId="{5985DBCD-D21B-4401-9AC9-69A6792DD3C9}" destId="{B6771A6C-04C8-49CE-90AA-221577A1D5C9}" srcOrd="0" destOrd="0" presId="urn:microsoft.com/office/officeart/2005/8/layout/hierarchy3"/>
    <dgm:cxn modelId="{E990F451-66CF-4365-A483-B48F8D55DBF3}" type="presParOf" srcId="{B6771A6C-04C8-49CE-90AA-221577A1D5C9}" destId="{AE47D049-F18A-432F-901F-6994BF25DED1}" srcOrd="0" destOrd="0" presId="urn:microsoft.com/office/officeart/2005/8/layout/hierarchy3"/>
    <dgm:cxn modelId="{2050A5E5-65D2-49C1-8E79-9E5B40E0279E}" type="presParOf" srcId="{B6771A6C-04C8-49CE-90AA-221577A1D5C9}" destId="{15FEF224-2313-4B19-9A58-A904227710E9}" srcOrd="1" destOrd="0" presId="urn:microsoft.com/office/officeart/2005/8/layout/hierarchy3"/>
    <dgm:cxn modelId="{E65AFEFD-B93B-4A29-B5B1-062BF81EA873}" type="presParOf" srcId="{5985DBCD-D21B-4401-9AC9-69A6792DD3C9}" destId="{0A6DAD77-C3BA-4653-8305-8EC0BAA948C4}" srcOrd="1" destOrd="0" presId="urn:microsoft.com/office/officeart/2005/8/layout/hierarchy3"/>
    <dgm:cxn modelId="{BE14A912-E738-49B6-BFF3-DE626F061551}" type="presParOf" srcId="{0A6DAD77-C3BA-4653-8305-8EC0BAA948C4}" destId="{AADFF40B-C884-4B36-A01E-8DD6A172934C}" srcOrd="0" destOrd="0" presId="urn:microsoft.com/office/officeart/2005/8/layout/hierarchy3"/>
    <dgm:cxn modelId="{7D1AA373-650A-4BE6-BA03-5244929CEECC}" type="presParOf" srcId="{0A6DAD77-C3BA-4653-8305-8EC0BAA948C4}" destId="{14912973-2EA4-4979-8DCB-859B55E3662A}" srcOrd="1" destOrd="0" presId="urn:microsoft.com/office/officeart/2005/8/layout/hierarchy3"/>
    <dgm:cxn modelId="{AD3B6579-7983-4412-9926-F488F3F7806D}" type="presParOf" srcId="{0A6DAD77-C3BA-4653-8305-8EC0BAA948C4}" destId="{262C68CC-D4AA-4982-9C56-EFA86D7585B7}" srcOrd="2" destOrd="0" presId="urn:microsoft.com/office/officeart/2005/8/layout/hierarchy3"/>
    <dgm:cxn modelId="{004E8FDB-7639-413B-B05E-68544934BFEA}" type="presParOf" srcId="{0A6DAD77-C3BA-4653-8305-8EC0BAA948C4}" destId="{F23E13A2-6AD8-41AE-80F3-1F13408E4037}" srcOrd="3" destOrd="0" presId="urn:microsoft.com/office/officeart/2005/8/layout/hierarchy3"/>
    <dgm:cxn modelId="{A1ED9DD2-279B-420F-B025-79E0FDA41EFF}" type="presParOf" srcId="{0A6DAD77-C3BA-4653-8305-8EC0BAA948C4}" destId="{73F6A03E-54EC-4CA2-BCAE-F9230AE650ED}" srcOrd="4" destOrd="0" presId="urn:microsoft.com/office/officeart/2005/8/layout/hierarchy3"/>
    <dgm:cxn modelId="{535931D6-9DB0-4F76-8039-1E7C31CF865D}" type="presParOf" srcId="{0A6DAD77-C3BA-4653-8305-8EC0BAA948C4}" destId="{888F7BA2-7B80-4EAE-934E-476E876A2D97}" srcOrd="5" destOrd="0" presId="urn:microsoft.com/office/officeart/2005/8/layout/hierarchy3"/>
    <dgm:cxn modelId="{D380694D-7472-4C97-97E0-00FDA276C8E6}" type="presParOf" srcId="{BDB6ABDE-FF0B-41BD-801D-B152DC2BFD6B}" destId="{404E171B-C1FD-436A-9C53-79B1EA3C7BC2}" srcOrd="1" destOrd="0" presId="urn:microsoft.com/office/officeart/2005/8/layout/hierarchy3"/>
    <dgm:cxn modelId="{1652F2DF-07C4-4709-9DEC-D8087CAA937E}" type="presParOf" srcId="{404E171B-C1FD-436A-9C53-79B1EA3C7BC2}" destId="{79D62F09-8914-43C1-A0A2-EFE23CECA41A}" srcOrd="0" destOrd="0" presId="urn:microsoft.com/office/officeart/2005/8/layout/hierarchy3"/>
    <dgm:cxn modelId="{047ED198-450C-46AB-9E73-380154DCEE49}" type="presParOf" srcId="{79D62F09-8914-43C1-A0A2-EFE23CECA41A}" destId="{587A1BD0-E7F4-4AD3-A1D0-BCDCBEC6A1A2}" srcOrd="0" destOrd="0" presId="urn:microsoft.com/office/officeart/2005/8/layout/hierarchy3"/>
    <dgm:cxn modelId="{771F2BBC-EF20-4D7A-B741-35550EDB7E00}" type="presParOf" srcId="{79D62F09-8914-43C1-A0A2-EFE23CECA41A}" destId="{B46EB254-5D42-4261-AFDC-B3F8F9915D58}" srcOrd="1" destOrd="0" presId="urn:microsoft.com/office/officeart/2005/8/layout/hierarchy3"/>
    <dgm:cxn modelId="{7D5638B7-E1DC-45B1-823F-E7DC68CB7CBD}" type="presParOf" srcId="{404E171B-C1FD-436A-9C53-79B1EA3C7BC2}" destId="{9A9BF700-D795-4F8C-BD97-436B11E1E9C5}" srcOrd="1" destOrd="0" presId="urn:microsoft.com/office/officeart/2005/8/layout/hierarchy3"/>
    <dgm:cxn modelId="{B3AEA81A-7FE7-41A1-9E5F-2DA6F2E24814}" type="presParOf" srcId="{9A9BF700-D795-4F8C-BD97-436B11E1E9C5}" destId="{4B0321AF-6DD0-43E5-B426-F727E901726C}" srcOrd="0" destOrd="0" presId="urn:microsoft.com/office/officeart/2005/8/layout/hierarchy3"/>
    <dgm:cxn modelId="{5FA38581-0CEB-46A3-9085-BB5EB2EE3EF4}" type="presParOf" srcId="{9A9BF700-D795-4F8C-BD97-436B11E1E9C5}" destId="{403A2C41-72CC-447D-A3FF-E0572E19B190}" srcOrd="1" destOrd="0" presId="urn:microsoft.com/office/officeart/2005/8/layout/hierarchy3"/>
    <dgm:cxn modelId="{446DF3A0-F08D-46A2-89EF-FDF5ACCB93F7}" type="presParOf" srcId="{9A9BF700-D795-4F8C-BD97-436B11E1E9C5}" destId="{42B5D6BB-371C-4D44-B4BB-2E7EF76D7514}" srcOrd="2" destOrd="0" presId="urn:microsoft.com/office/officeart/2005/8/layout/hierarchy3"/>
    <dgm:cxn modelId="{EB465564-D8C0-43FF-841E-DD4C778BF1A9}" type="presParOf" srcId="{9A9BF700-D795-4F8C-BD97-436B11E1E9C5}" destId="{6F5212DE-654F-4F36-8AA0-A7B73544AA60}" srcOrd="3" destOrd="0" presId="urn:microsoft.com/office/officeart/2005/8/layout/hierarchy3"/>
    <dgm:cxn modelId="{332F43D3-96F0-44CE-BD4C-358B02F95A0E}" type="presParOf" srcId="{9A9BF700-D795-4F8C-BD97-436B11E1E9C5}" destId="{7E412F92-2B8E-46C3-A127-72EC529255E7}" srcOrd="4" destOrd="0" presId="urn:microsoft.com/office/officeart/2005/8/layout/hierarchy3"/>
    <dgm:cxn modelId="{4FC7C67F-EF25-410F-940C-F21160D4CDAE}" type="presParOf" srcId="{9A9BF700-D795-4F8C-BD97-436B11E1E9C5}" destId="{574FB77D-1D0B-4494-AF6B-F0FDCD7A3563}" srcOrd="5" destOrd="0" presId="urn:microsoft.com/office/officeart/2005/8/layout/hierarchy3"/>
    <dgm:cxn modelId="{3FE854D2-D7F8-4084-B208-5C96BF8AF7D4}" type="presParOf" srcId="{BDB6ABDE-FF0B-41BD-801D-B152DC2BFD6B}" destId="{C398E5C5-4DB5-4A23-804D-0DF542C5AE54}" srcOrd="2" destOrd="0" presId="urn:microsoft.com/office/officeart/2005/8/layout/hierarchy3"/>
    <dgm:cxn modelId="{2207C349-B6D8-410F-A4A6-E301E8179710}" type="presParOf" srcId="{C398E5C5-4DB5-4A23-804D-0DF542C5AE54}" destId="{F78B96B4-838F-44A9-8DC1-BFEA579746C9}" srcOrd="0" destOrd="0" presId="urn:microsoft.com/office/officeart/2005/8/layout/hierarchy3"/>
    <dgm:cxn modelId="{DDE74427-08CB-435B-BDEB-9C433C4D8336}" type="presParOf" srcId="{F78B96B4-838F-44A9-8DC1-BFEA579746C9}" destId="{FDF045B3-B931-4487-9BF3-4EEFBE7B8ADD}" srcOrd="0" destOrd="0" presId="urn:microsoft.com/office/officeart/2005/8/layout/hierarchy3"/>
    <dgm:cxn modelId="{4807D8E5-297C-4595-9E1E-C94C9A5E8F25}" type="presParOf" srcId="{F78B96B4-838F-44A9-8DC1-BFEA579746C9}" destId="{9344D2D0-299F-4852-925F-8E7A634579DD}" srcOrd="1" destOrd="0" presId="urn:microsoft.com/office/officeart/2005/8/layout/hierarchy3"/>
    <dgm:cxn modelId="{358FAD9E-9B01-419A-972D-4B15527E7F55}" type="presParOf" srcId="{C398E5C5-4DB5-4A23-804D-0DF542C5AE54}" destId="{92357A79-47BC-4890-985B-A69A173470B1}" srcOrd="1" destOrd="0" presId="urn:microsoft.com/office/officeart/2005/8/layout/hierarchy3"/>
    <dgm:cxn modelId="{859DB202-B0CB-481A-A6B9-F69E2B9BE28A}" type="presParOf" srcId="{92357A79-47BC-4890-985B-A69A173470B1}" destId="{31297636-5FC9-452C-B4E1-4EFC4719B581}" srcOrd="0" destOrd="0" presId="urn:microsoft.com/office/officeart/2005/8/layout/hierarchy3"/>
    <dgm:cxn modelId="{68599276-E272-4A1D-B9DB-2EF104990314}" type="presParOf" srcId="{92357A79-47BC-4890-985B-A69A173470B1}" destId="{13C9C7F2-2C8A-40CD-AB49-BE1C687E178F}" srcOrd="1" destOrd="0" presId="urn:microsoft.com/office/officeart/2005/8/layout/hierarchy3"/>
    <dgm:cxn modelId="{880514A1-ECE4-472F-9A9D-0D7602E324E7}" type="presParOf" srcId="{92357A79-47BC-4890-985B-A69A173470B1}" destId="{625E90A8-7BDC-4CDF-AEBF-E722DBC1F3D2}" srcOrd="2" destOrd="0" presId="urn:microsoft.com/office/officeart/2005/8/layout/hierarchy3"/>
    <dgm:cxn modelId="{8D43AB10-95EA-4078-AC16-65E16D633BDC}" type="presParOf" srcId="{92357A79-47BC-4890-985B-A69A173470B1}" destId="{7100FF21-6F2A-4EAE-9E50-3BEFA8D12847}" srcOrd="3" destOrd="0" presId="urn:microsoft.com/office/officeart/2005/8/layout/hierarchy3"/>
    <dgm:cxn modelId="{0CB3157D-12D1-4754-A157-26621A849AA6}" type="presParOf" srcId="{92357A79-47BC-4890-985B-A69A173470B1}" destId="{2795EFFE-D422-436A-9D78-3628EF2443C9}" srcOrd="4" destOrd="0" presId="urn:microsoft.com/office/officeart/2005/8/layout/hierarchy3"/>
    <dgm:cxn modelId="{0E5BDB67-1F51-4ED1-8E11-575D7698E546}" type="presParOf" srcId="{92357A79-47BC-4890-985B-A69A173470B1}" destId="{AA1973A8-44D5-4A1E-82BC-9FFD3EC35092}" srcOrd="5" destOrd="0" presId="urn:microsoft.com/office/officeart/2005/8/layout/hierarchy3"/>
    <dgm:cxn modelId="{0D72ED5F-AA30-462B-86D8-6DDF516AA2D4}" type="presParOf" srcId="{BDB6ABDE-FF0B-41BD-801D-B152DC2BFD6B}" destId="{9F7D3DCB-E363-4BF2-A37C-6342FC55A79C}" srcOrd="3" destOrd="0" presId="urn:microsoft.com/office/officeart/2005/8/layout/hierarchy3"/>
    <dgm:cxn modelId="{1B13E80D-7DDA-4C9E-9207-623E1768EE57}" type="presParOf" srcId="{9F7D3DCB-E363-4BF2-A37C-6342FC55A79C}" destId="{5FDA9299-FA93-4BEB-99C7-F4027C1415D9}" srcOrd="0" destOrd="0" presId="urn:microsoft.com/office/officeart/2005/8/layout/hierarchy3"/>
    <dgm:cxn modelId="{5AD20935-23CF-49EE-B92F-B5296C80F9FF}" type="presParOf" srcId="{5FDA9299-FA93-4BEB-99C7-F4027C1415D9}" destId="{8FDCFEC6-87BE-4313-B32E-C9D2465B18BA}" srcOrd="0" destOrd="0" presId="urn:microsoft.com/office/officeart/2005/8/layout/hierarchy3"/>
    <dgm:cxn modelId="{5943B78C-6E37-4A9A-87A1-910446A2ACD5}" type="presParOf" srcId="{5FDA9299-FA93-4BEB-99C7-F4027C1415D9}" destId="{070BECCD-DDC0-4BF0-8120-C684E7BE03D4}" srcOrd="1" destOrd="0" presId="urn:microsoft.com/office/officeart/2005/8/layout/hierarchy3"/>
    <dgm:cxn modelId="{1766A04E-AC1E-4A59-9149-0E9784485C77}" type="presParOf" srcId="{9F7D3DCB-E363-4BF2-A37C-6342FC55A79C}" destId="{B37D8FC6-EDBD-4A16-9519-848AC6F3EE65}" srcOrd="1" destOrd="0" presId="urn:microsoft.com/office/officeart/2005/8/layout/hierarchy3"/>
    <dgm:cxn modelId="{6EF9B192-20E1-41A1-BFAA-F8778F0F2541}" type="presParOf" srcId="{B37D8FC6-EDBD-4A16-9519-848AC6F3EE65}" destId="{6461B939-97A0-43AA-9EBB-F9ADDB770E33}" srcOrd="0" destOrd="0" presId="urn:microsoft.com/office/officeart/2005/8/layout/hierarchy3"/>
    <dgm:cxn modelId="{516E8B50-4201-4905-8270-1C83D5A137F0}" type="presParOf" srcId="{B37D8FC6-EDBD-4A16-9519-848AC6F3EE65}" destId="{068AC59A-26BA-4498-BE29-74ABFEE88F73}" srcOrd="1" destOrd="0" presId="urn:microsoft.com/office/officeart/2005/8/layout/hierarchy3"/>
    <dgm:cxn modelId="{AF7B8E8D-D20D-426A-ADC6-1E0A3A2FD761}" type="presParOf" srcId="{B37D8FC6-EDBD-4A16-9519-848AC6F3EE65}" destId="{122D3C94-2432-42A9-964C-25DD33588AEF}" srcOrd="2" destOrd="0" presId="urn:microsoft.com/office/officeart/2005/8/layout/hierarchy3"/>
    <dgm:cxn modelId="{A024F13F-C6D0-4DE5-8757-2C8D6A27F7C3}" type="presParOf" srcId="{B37D8FC6-EDBD-4A16-9519-848AC6F3EE65}" destId="{F21E37B9-B6A3-42B5-B073-84C4EF331EC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47D049-F18A-432F-901F-6994BF25DED1}">
      <dsp:nvSpPr>
        <dsp:cNvPr id="0" name=""/>
        <dsp:cNvSpPr/>
      </dsp:nvSpPr>
      <dsp:spPr>
        <a:xfrm>
          <a:off x="1057518" y="827"/>
          <a:ext cx="1645002" cy="822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el-GR" sz="2600" kern="1200" baseline="30000" dirty="0">
              <a:latin typeface="Times New Roman" panose="02020603050405020304" pitchFamily="18" charset="0"/>
              <a:cs typeface="Times New Roman" panose="02020603050405020304" pitchFamily="18" charset="0"/>
            </a:rPr>
            <a:t>ο</a:t>
          </a:r>
          <a:r>
            <a:rPr lang="el-GR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εξάμηνο</a:t>
          </a:r>
        </a:p>
      </dsp:txBody>
      <dsp:txXfrm>
        <a:off x="1081608" y="24917"/>
        <a:ext cx="1596822" cy="774321"/>
      </dsp:txXfrm>
    </dsp:sp>
    <dsp:sp modelId="{AADFF40B-C884-4B36-A01E-8DD6A172934C}">
      <dsp:nvSpPr>
        <dsp:cNvPr id="0" name=""/>
        <dsp:cNvSpPr/>
      </dsp:nvSpPr>
      <dsp:spPr>
        <a:xfrm>
          <a:off x="1222018" y="823329"/>
          <a:ext cx="164500" cy="610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0999"/>
              </a:lnTo>
              <a:lnTo>
                <a:pt x="164500" y="6109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912973-2EA4-4979-8DCB-859B55E3662A}">
      <dsp:nvSpPr>
        <dsp:cNvPr id="0" name=""/>
        <dsp:cNvSpPr/>
      </dsp:nvSpPr>
      <dsp:spPr>
        <a:xfrm>
          <a:off x="1386519" y="1028954"/>
          <a:ext cx="1854996" cy="8107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ΜΑ01 – Ανεπάρκειες οργάνων και συστημάτων</a:t>
          </a:r>
        </a:p>
      </dsp:txBody>
      <dsp:txXfrm>
        <a:off x="1410265" y="1052700"/>
        <a:ext cx="1807504" cy="763255"/>
      </dsp:txXfrm>
    </dsp:sp>
    <dsp:sp modelId="{262C68CC-D4AA-4982-9C56-EFA86D7585B7}">
      <dsp:nvSpPr>
        <dsp:cNvPr id="0" name=""/>
        <dsp:cNvSpPr/>
      </dsp:nvSpPr>
      <dsp:spPr>
        <a:xfrm>
          <a:off x="1222018" y="823329"/>
          <a:ext cx="164500" cy="1609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9289"/>
              </a:lnTo>
              <a:lnTo>
                <a:pt x="164500" y="16092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3E13A2-6AD8-41AE-80F3-1F13408E4037}">
      <dsp:nvSpPr>
        <dsp:cNvPr id="0" name=""/>
        <dsp:cNvSpPr/>
      </dsp:nvSpPr>
      <dsp:spPr>
        <a:xfrm>
          <a:off x="1386519" y="2045327"/>
          <a:ext cx="1826347" cy="7745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ΜΑ02 – Λοιμώξεις και σήψη</a:t>
          </a:r>
        </a:p>
      </dsp:txBody>
      <dsp:txXfrm>
        <a:off x="1409206" y="2068014"/>
        <a:ext cx="1780973" cy="729208"/>
      </dsp:txXfrm>
    </dsp:sp>
    <dsp:sp modelId="{73F6A03E-54EC-4CA2-BCAE-F9230AE650ED}">
      <dsp:nvSpPr>
        <dsp:cNvPr id="0" name=""/>
        <dsp:cNvSpPr/>
      </dsp:nvSpPr>
      <dsp:spPr>
        <a:xfrm>
          <a:off x="1222018" y="823329"/>
          <a:ext cx="164500" cy="2565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5635"/>
              </a:lnTo>
              <a:lnTo>
                <a:pt x="164500" y="25656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F7BA2-7B80-4EAE-934E-476E876A2D97}">
      <dsp:nvSpPr>
        <dsp:cNvPr id="0" name=""/>
        <dsp:cNvSpPr/>
      </dsp:nvSpPr>
      <dsp:spPr>
        <a:xfrm>
          <a:off x="1386519" y="3025534"/>
          <a:ext cx="1854996" cy="726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ΜΑ03 – Τραύμα και επείγουσα Ιατρική</a:t>
          </a:r>
        </a:p>
      </dsp:txBody>
      <dsp:txXfrm>
        <a:off x="1407808" y="3046823"/>
        <a:ext cx="1812418" cy="684282"/>
      </dsp:txXfrm>
    </dsp:sp>
    <dsp:sp modelId="{587A1BD0-E7F4-4AD3-A1D0-BCDCBEC6A1A2}">
      <dsp:nvSpPr>
        <dsp:cNvPr id="0" name=""/>
        <dsp:cNvSpPr/>
      </dsp:nvSpPr>
      <dsp:spPr>
        <a:xfrm>
          <a:off x="3286263" y="827"/>
          <a:ext cx="1832515" cy="822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2ο Εξάμηνο</a:t>
          </a:r>
        </a:p>
      </dsp:txBody>
      <dsp:txXfrm>
        <a:off x="3310353" y="24917"/>
        <a:ext cx="1784335" cy="774321"/>
      </dsp:txXfrm>
    </dsp:sp>
    <dsp:sp modelId="{4B0321AF-6DD0-43E5-B426-F727E901726C}">
      <dsp:nvSpPr>
        <dsp:cNvPr id="0" name=""/>
        <dsp:cNvSpPr/>
      </dsp:nvSpPr>
      <dsp:spPr>
        <a:xfrm>
          <a:off x="3469514" y="823329"/>
          <a:ext cx="183251" cy="616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6875"/>
              </a:lnTo>
              <a:lnTo>
                <a:pt x="183251" y="6168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A2C41-72CC-447D-A3FF-E0572E19B190}">
      <dsp:nvSpPr>
        <dsp:cNvPr id="0" name=""/>
        <dsp:cNvSpPr/>
      </dsp:nvSpPr>
      <dsp:spPr>
        <a:xfrm>
          <a:off x="3652766" y="1028954"/>
          <a:ext cx="1744004" cy="822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ΜΒ01 – Μηχανική αναπνοή: Επεμβατικός – μη επεμβατικός μηχανικός αερισμός</a:t>
          </a:r>
        </a:p>
      </dsp:txBody>
      <dsp:txXfrm>
        <a:off x="3676856" y="1053044"/>
        <a:ext cx="1695824" cy="774321"/>
      </dsp:txXfrm>
    </dsp:sp>
    <dsp:sp modelId="{42B5D6BB-371C-4D44-B4BB-2E7EF76D7514}">
      <dsp:nvSpPr>
        <dsp:cNvPr id="0" name=""/>
        <dsp:cNvSpPr/>
      </dsp:nvSpPr>
      <dsp:spPr>
        <a:xfrm>
          <a:off x="3469514" y="823329"/>
          <a:ext cx="183251" cy="16450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002"/>
              </a:lnTo>
              <a:lnTo>
                <a:pt x="183251" y="16450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5212DE-654F-4F36-8AA0-A7B73544AA60}">
      <dsp:nvSpPr>
        <dsp:cNvPr id="0" name=""/>
        <dsp:cNvSpPr/>
      </dsp:nvSpPr>
      <dsp:spPr>
        <a:xfrm>
          <a:off x="3652766" y="2057080"/>
          <a:ext cx="1727304" cy="822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ΜΒ02 – Αρχές αποκατάστασης</a:t>
          </a:r>
        </a:p>
      </dsp:txBody>
      <dsp:txXfrm>
        <a:off x="3676856" y="2081170"/>
        <a:ext cx="1679124" cy="774321"/>
      </dsp:txXfrm>
    </dsp:sp>
    <dsp:sp modelId="{7E412F92-2B8E-46C3-A127-72EC529255E7}">
      <dsp:nvSpPr>
        <dsp:cNvPr id="0" name=""/>
        <dsp:cNvSpPr/>
      </dsp:nvSpPr>
      <dsp:spPr>
        <a:xfrm>
          <a:off x="3469514" y="823329"/>
          <a:ext cx="183251" cy="2673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3128"/>
              </a:lnTo>
              <a:lnTo>
                <a:pt x="183251" y="26731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4FB77D-1D0B-4494-AF6B-F0FDCD7A3563}">
      <dsp:nvSpPr>
        <dsp:cNvPr id="0" name=""/>
        <dsp:cNvSpPr/>
      </dsp:nvSpPr>
      <dsp:spPr>
        <a:xfrm>
          <a:off x="3652766" y="3085206"/>
          <a:ext cx="1744004" cy="822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ΜΒ03 – Φυσικοθεραπεία</a:t>
          </a:r>
        </a:p>
      </dsp:txBody>
      <dsp:txXfrm>
        <a:off x="3676856" y="3109296"/>
        <a:ext cx="1695824" cy="774321"/>
      </dsp:txXfrm>
    </dsp:sp>
    <dsp:sp modelId="{FDF045B3-B931-4487-9BF3-4EEFBE7B8ADD}">
      <dsp:nvSpPr>
        <dsp:cNvPr id="0" name=""/>
        <dsp:cNvSpPr/>
      </dsp:nvSpPr>
      <dsp:spPr>
        <a:xfrm>
          <a:off x="5530029" y="827"/>
          <a:ext cx="1645002" cy="822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3ο εξάμηνο</a:t>
          </a:r>
        </a:p>
      </dsp:txBody>
      <dsp:txXfrm>
        <a:off x="5554119" y="24917"/>
        <a:ext cx="1596822" cy="774321"/>
      </dsp:txXfrm>
    </dsp:sp>
    <dsp:sp modelId="{31297636-5FC9-452C-B4E1-4EFC4719B581}">
      <dsp:nvSpPr>
        <dsp:cNvPr id="0" name=""/>
        <dsp:cNvSpPr/>
      </dsp:nvSpPr>
      <dsp:spPr>
        <a:xfrm>
          <a:off x="5694529" y="823329"/>
          <a:ext cx="164500" cy="616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6875"/>
              </a:lnTo>
              <a:lnTo>
                <a:pt x="164500" y="6168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C9C7F2-2C8A-40CD-AB49-BE1C687E178F}">
      <dsp:nvSpPr>
        <dsp:cNvPr id="0" name=""/>
        <dsp:cNvSpPr/>
      </dsp:nvSpPr>
      <dsp:spPr>
        <a:xfrm>
          <a:off x="5859029" y="1028954"/>
          <a:ext cx="1739938" cy="822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ΜΓ01 – Αποκατάσταση και ψυχοκοινωνική διαχείριση</a:t>
          </a:r>
        </a:p>
      </dsp:txBody>
      <dsp:txXfrm>
        <a:off x="5883119" y="1053044"/>
        <a:ext cx="1691758" cy="774321"/>
      </dsp:txXfrm>
    </dsp:sp>
    <dsp:sp modelId="{625E90A8-7BDC-4CDF-AEBF-E722DBC1F3D2}">
      <dsp:nvSpPr>
        <dsp:cNvPr id="0" name=""/>
        <dsp:cNvSpPr/>
      </dsp:nvSpPr>
      <dsp:spPr>
        <a:xfrm>
          <a:off x="5694529" y="823329"/>
          <a:ext cx="164500" cy="16450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002"/>
              </a:lnTo>
              <a:lnTo>
                <a:pt x="164500" y="16450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00FF21-6F2A-4EAE-9E50-3BEFA8D12847}">
      <dsp:nvSpPr>
        <dsp:cNvPr id="0" name=""/>
        <dsp:cNvSpPr/>
      </dsp:nvSpPr>
      <dsp:spPr>
        <a:xfrm>
          <a:off x="5859029" y="2057080"/>
          <a:ext cx="1741833" cy="822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ΜΓ02 – Πληροφορική και οργάνωση</a:t>
          </a:r>
        </a:p>
      </dsp:txBody>
      <dsp:txXfrm>
        <a:off x="5883119" y="2081170"/>
        <a:ext cx="1693653" cy="774321"/>
      </dsp:txXfrm>
    </dsp:sp>
    <dsp:sp modelId="{2795EFFE-D422-436A-9D78-3628EF2443C9}">
      <dsp:nvSpPr>
        <dsp:cNvPr id="0" name=""/>
        <dsp:cNvSpPr/>
      </dsp:nvSpPr>
      <dsp:spPr>
        <a:xfrm>
          <a:off x="5694529" y="823329"/>
          <a:ext cx="164500" cy="2673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3128"/>
              </a:lnTo>
              <a:lnTo>
                <a:pt x="164500" y="26731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1973A8-44D5-4A1E-82BC-9FFD3EC35092}">
      <dsp:nvSpPr>
        <dsp:cNvPr id="0" name=""/>
        <dsp:cNvSpPr/>
      </dsp:nvSpPr>
      <dsp:spPr>
        <a:xfrm>
          <a:off x="5859029" y="3085206"/>
          <a:ext cx="1729542" cy="822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ΜΓ03 – Μεθοδολογία της έρευνας</a:t>
          </a:r>
        </a:p>
      </dsp:txBody>
      <dsp:txXfrm>
        <a:off x="5883119" y="3109296"/>
        <a:ext cx="1681362" cy="774321"/>
      </dsp:txXfrm>
    </dsp:sp>
    <dsp:sp modelId="{8FDCFEC6-87BE-4313-B32E-C9D2465B18BA}">
      <dsp:nvSpPr>
        <dsp:cNvPr id="0" name=""/>
        <dsp:cNvSpPr/>
      </dsp:nvSpPr>
      <dsp:spPr>
        <a:xfrm>
          <a:off x="7683113" y="827"/>
          <a:ext cx="1645002" cy="822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4ο εξάμηνο</a:t>
          </a:r>
        </a:p>
      </dsp:txBody>
      <dsp:txXfrm>
        <a:off x="7707203" y="24917"/>
        <a:ext cx="1596822" cy="774321"/>
      </dsp:txXfrm>
    </dsp:sp>
    <dsp:sp modelId="{6461B939-97A0-43AA-9EBB-F9ADDB770E33}">
      <dsp:nvSpPr>
        <dsp:cNvPr id="0" name=""/>
        <dsp:cNvSpPr/>
      </dsp:nvSpPr>
      <dsp:spPr>
        <a:xfrm>
          <a:off x="7847613" y="823329"/>
          <a:ext cx="164500" cy="616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6875"/>
              </a:lnTo>
              <a:lnTo>
                <a:pt x="164500" y="6168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AC59A-26BA-4498-BE29-74ABFEE88F73}">
      <dsp:nvSpPr>
        <dsp:cNvPr id="0" name=""/>
        <dsp:cNvSpPr/>
      </dsp:nvSpPr>
      <dsp:spPr>
        <a:xfrm>
          <a:off x="8012114" y="1028954"/>
          <a:ext cx="1659886" cy="822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ΜΔ01 –Εργαστήρια – πρακτική άσκηση</a:t>
          </a:r>
        </a:p>
      </dsp:txBody>
      <dsp:txXfrm>
        <a:off x="8036204" y="1053044"/>
        <a:ext cx="1611706" cy="774321"/>
      </dsp:txXfrm>
    </dsp:sp>
    <dsp:sp modelId="{122D3C94-2432-42A9-964C-25DD33588AEF}">
      <dsp:nvSpPr>
        <dsp:cNvPr id="0" name=""/>
        <dsp:cNvSpPr/>
      </dsp:nvSpPr>
      <dsp:spPr>
        <a:xfrm>
          <a:off x="7847613" y="823329"/>
          <a:ext cx="164500" cy="16450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002"/>
              </a:lnTo>
              <a:lnTo>
                <a:pt x="164500" y="16450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1E37B9-B6A3-42B5-B073-84C4EF331ECF}">
      <dsp:nvSpPr>
        <dsp:cNvPr id="0" name=""/>
        <dsp:cNvSpPr/>
      </dsp:nvSpPr>
      <dsp:spPr>
        <a:xfrm>
          <a:off x="8012114" y="2057080"/>
          <a:ext cx="1676665" cy="822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ΜΔ02 – Συγγραφή Μεταπτυχιακής Διπλωματικής Εργασίας</a:t>
          </a:r>
        </a:p>
      </dsp:txBody>
      <dsp:txXfrm>
        <a:off x="8036204" y="2081170"/>
        <a:ext cx="1628485" cy="774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49118-553E-42D8-8E3A-5F0812939C49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1C3F7-32F2-4718-973C-3D6D5F4179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6891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2CF8C0-3175-4FCC-93C1-C5E795F8D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9A39E34-7C4D-4D42-8FAD-CC6042F6F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9225DFA-18F9-4274-92AF-AE886A15E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DFAB-2D3E-4D83-9278-D3AA6F6A24C1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1874FEF-0AD0-437A-B374-C534ED979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17A06D6-E188-488D-AFE9-F8F291B86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DED-2E37-4A33-9C37-BFBB8C118E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489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554DBA-EBE7-4BB7-B900-A371C108F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986F650-CD78-4DA0-94BD-582F400ED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8CA5CF2-B62A-45D3-A4D0-9089BF046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DFAB-2D3E-4D83-9278-D3AA6F6A24C1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EE9236-91FE-46CB-BB67-9BD234D8E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EB83605-8195-4BE0-87F5-7E934A394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DED-2E37-4A33-9C37-BFBB8C118E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615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52DD9C52-F5D3-405D-8B28-CFD7E74862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AD1AAB1-42BB-4EE7-9B3A-14861F416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14348B2-9CEB-4A2A-BDC3-2D2ED12F6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DFAB-2D3E-4D83-9278-D3AA6F6A24C1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7B1A648-9C23-4C44-99C9-7FBFD5CD4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2913764-F77C-441E-B5A3-5AF132E29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DED-2E37-4A33-9C37-BFBB8C118E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4914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8562498-B17F-481A-82A1-F9A8D7438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6AC11A-3598-4676-8CA8-52BDDC7C3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55B781A-142D-4B73-BA6F-1E5797604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DFAB-2D3E-4D83-9278-D3AA6F6A24C1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192FAB0-86D9-4523-99C4-24CF78AD9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FE23001-36B5-475E-BC4E-8ED6A4A4C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DED-2E37-4A33-9C37-BFBB8C118E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7597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EE2263-1E6B-4610-8BB6-004DC7B7C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8D22B88-A3FA-4EF2-88D7-05D38F77D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8DC36CC-3D00-45B8-8D92-68E7E94D9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DFAB-2D3E-4D83-9278-D3AA6F6A24C1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6E35906-A63F-4A8B-923F-246D8AEE5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D0A6DD8-3835-4F01-B21D-B6C71EA75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DED-2E37-4A33-9C37-BFBB8C118E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642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F494F1-C2F1-44D1-85E0-5004FB015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32CA987-BF65-4AC7-91FB-AE62F9DE6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D09590B-043D-4BF1-B8AC-67DB97156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AC3E9F2-69CB-42DC-9633-3D5BE96BA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DFAB-2D3E-4D83-9278-D3AA6F6A24C1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2202395-EE30-43F4-B816-D3080AC7B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85B2074-985E-46B6-948A-07EB16AC8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DED-2E37-4A33-9C37-BFBB8C118E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1187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1B45CD-443A-4051-A65C-2AD9F5CF2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74749E6-0CE1-435F-A702-4D61CAF6C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C917A04-03DF-4732-988E-CC64432BA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5E07FB7-F402-4BFA-B0F9-9851746812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5B65B87-487A-468C-9DE2-EF3C537418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280B726-11A2-4653-B17A-444E319AA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DFAB-2D3E-4D83-9278-D3AA6F6A24C1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245640A-AFF6-474E-9BCE-FCB61E346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AA787BF3-30D8-42CF-AA70-F35CAA7CB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DED-2E37-4A33-9C37-BFBB8C118E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3959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651D7B-0D1F-491D-A4A0-EE7A870FB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7BB0123-F405-4804-AD4E-DBEC696AF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DFAB-2D3E-4D83-9278-D3AA6F6A24C1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5887871-E859-4AE1-B310-13560D9F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1FFFF27-E34E-467F-B125-2376DD195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DED-2E37-4A33-9C37-BFBB8C118E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751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9D5B0D1-9EBB-4A4F-A39E-7FBB0B576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DFAB-2D3E-4D83-9278-D3AA6F6A24C1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308275F0-DE45-4784-AC50-E758DDDC8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27881DA-F1F1-4F1B-9F8D-8E1625B09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DED-2E37-4A33-9C37-BFBB8C118E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3487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4FAC6C-29A8-46EB-B27B-3C820D1B4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8028002-58F3-4216-BAC1-F55DBBBBA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6E30625-4F44-495A-A904-C01C66FB58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BE5DA46-7142-4382-83E7-4E520AC84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DFAB-2D3E-4D83-9278-D3AA6F6A24C1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2D65715-9178-4DEA-8691-763D8331F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00B63AA-1825-42C2-8500-FFB98FCD5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DED-2E37-4A33-9C37-BFBB8C118E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627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8504A0-0427-4EF6-81CC-FF6EF2AE6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65F4CAB7-E1F7-4376-B934-C31D254AA8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1CB4CFE-008D-44EC-A8FC-7783354EC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0631B0B-79D5-4EF9-8B82-CA56275F4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DFAB-2D3E-4D83-9278-D3AA6F6A24C1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432AFA5-E8C6-49BE-8A62-66C371F44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80B43B1-AE64-4703-B6DC-756755C7C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DED-2E37-4A33-9C37-BFBB8C118E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4403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543FF87-63F1-4F44-BC92-E279857E9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3E2503D-D94E-4B80-B575-9664233F7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BADC0DD-9BE1-47FC-9165-B011BDF5A3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FDFAB-2D3E-4D83-9278-D3AA6F6A24C1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29C3D04-87CE-4FEC-93E1-628964BE98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9E3BB96-07C5-491C-889E-3A96F12561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AFDED-2E37-4A33-9C37-BFBB8C118E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713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8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7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hyperlink" Target="mailto:mscdavp@gmail.com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hyperlink" Target="http://www.mscdavp.med.uth.gr/" TargetMode="External"/><Relationship Id="rId5" Type="http://schemas.openxmlformats.org/officeDocument/2006/relationships/image" Target="../media/image6.png"/><Relationship Id="rId15" Type="http://schemas.openxmlformats.org/officeDocument/2006/relationships/image" Target="../media/image14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hyperlink" Target="mailto:mscdavp@uth.g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32B5D10B-CBF5-4C85-8FC0-A9A7E85E1D1E}"/>
              </a:ext>
            </a:extLst>
          </p:cNvPr>
          <p:cNvSpPr/>
          <p:nvPr/>
        </p:nvSpPr>
        <p:spPr>
          <a:xfrm>
            <a:off x="667302" y="279482"/>
            <a:ext cx="1085739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l-G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ΠΑΝΕΠΙΣΤΗΜΙΟ ΘΕΣΣΑΛΙΑΣ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ΣΧΟΛΗ ΕΠΙΣΤΗΜΩΝ ΥΓΕΙΑΣ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ΤΜΗΜΑ ΙΑΤΡΙΚΗΣ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5F347A8C-D3E5-4F20-98D0-D1643764FC7C}"/>
              </a:ext>
            </a:extLst>
          </p:cNvPr>
          <p:cNvSpPr/>
          <p:nvPr/>
        </p:nvSpPr>
        <p:spPr>
          <a:xfrm>
            <a:off x="1593850" y="5344492"/>
            <a:ext cx="9004300" cy="1305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ΠΡΟΓΡΑΜΜΑ ΜΕΤΑΠΤΥΧΙΑΚΩΝ ΣΠΟΥΔΩΝ</a:t>
            </a:r>
            <a:endParaRPr lang="el-G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Διαχείριση και Αποκατάσταση Βαρέως Πάσχοντα</a:t>
            </a:r>
          </a:p>
        </p:txBody>
      </p:sp>
      <p:pic>
        <p:nvPicPr>
          <p:cNvPr id="8" name="Εικόνα 7" descr="Νέο σήμα ΠΘ">
            <a:extLst>
              <a:ext uri="{FF2B5EF4-FFF2-40B4-BE49-F238E27FC236}">
                <a16:creationId xmlns:a16="http://schemas.microsoft.com/office/drawing/2014/main" id="{A6446696-9331-4686-B980-58A8F85F2282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1174" y="2495473"/>
            <a:ext cx="2473492" cy="242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Εικόνα 8" descr="Νέο σήμα Ιατρικής">
            <a:extLst>
              <a:ext uri="{FF2B5EF4-FFF2-40B4-BE49-F238E27FC236}">
                <a16:creationId xmlns:a16="http://schemas.microsoft.com/office/drawing/2014/main" id="{E42787D0-557C-4D4C-9776-7EE094CD431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253" y="2481459"/>
            <a:ext cx="2473492" cy="242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4146703-64B4-49AD-8548-F84C46768C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332" y="2423793"/>
            <a:ext cx="2473492" cy="2473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4568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25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Θέση περιεχομένου 4">
            <a:extLst>
              <a:ext uri="{FF2B5EF4-FFF2-40B4-BE49-F238E27FC236}">
                <a16:creationId xmlns:a16="http://schemas.microsoft.com/office/drawing/2014/main" id="{FFB511F1-ACDB-480A-9886-E55C9DACF367}"/>
              </a:ext>
            </a:extLst>
          </p:cNvPr>
          <p:cNvSpPr txBox="1">
            <a:spLocks/>
          </p:cNvSpPr>
          <p:nvPr/>
        </p:nvSpPr>
        <p:spPr>
          <a:xfrm>
            <a:off x="259071" y="1136593"/>
            <a:ext cx="115643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ΠΜΣ γίνονται δεκτοί πτυχιούχοι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Σχολών Επιστημών Υγείας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Άλλων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Τμημάτων των Πανεπιστημίων της ημεδαπής ή αναγνωρισμένων ομοταγών Ιδρυμάτων της αλλοδαπής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Ορθογώνιο 16">
            <a:extLst>
              <a:ext uri="{FF2B5EF4-FFF2-40B4-BE49-F238E27FC236}">
                <a16:creationId xmlns:a16="http://schemas.microsoft.com/office/drawing/2014/main" id="{1EAEA46A-F0C3-43F2-B889-54984DFB47DD}"/>
              </a:ext>
            </a:extLst>
          </p:cNvPr>
          <p:cNvSpPr/>
          <p:nvPr/>
        </p:nvSpPr>
        <p:spPr>
          <a:xfrm>
            <a:off x="259071" y="251822"/>
            <a:ext cx="43717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rgbClr val="0877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Κατηγορίες υποψηφίων</a:t>
            </a:r>
            <a:endParaRPr lang="en-US" sz="3200" b="1" dirty="0">
              <a:solidFill>
                <a:srgbClr val="0877B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Ορθογώνιο: Στρογγύλεμα γωνιών 26">
            <a:extLst>
              <a:ext uri="{FF2B5EF4-FFF2-40B4-BE49-F238E27FC236}">
                <a16:creationId xmlns:a16="http://schemas.microsoft.com/office/drawing/2014/main" id="{788787A9-0EA7-420C-BD0A-B45EE9BCB9F5}"/>
              </a:ext>
            </a:extLst>
          </p:cNvPr>
          <p:cNvSpPr/>
          <p:nvPr/>
        </p:nvSpPr>
        <p:spPr>
          <a:xfrm>
            <a:off x="-503455" y="5230653"/>
            <a:ext cx="13044880" cy="1358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8" name="Εικόνα 27">
            <a:extLst>
              <a:ext uri="{FF2B5EF4-FFF2-40B4-BE49-F238E27FC236}">
                <a16:creationId xmlns:a16="http://schemas.microsoft.com/office/drawing/2014/main" id="{0754DD81-0DE9-42E5-9F37-3B9733AC81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36" y="5565828"/>
            <a:ext cx="759471" cy="759471"/>
          </a:xfrm>
          <a:prstGeom prst="rect">
            <a:avLst/>
          </a:prstGeom>
        </p:spPr>
      </p:pic>
      <p:pic>
        <p:nvPicPr>
          <p:cNvPr id="29" name="Εικόνα 28">
            <a:extLst>
              <a:ext uri="{FF2B5EF4-FFF2-40B4-BE49-F238E27FC236}">
                <a16:creationId xmlns:a16="http://schemas.microsoft.com/office/drawing/2014/main" id="{86CF69C4-0F6A-4A1F-B315-843087BB81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087" y="5505306"/>
            <a:ext cx="857943" cy="857943"/>
          </a:xfrm>
          <a:prstGeom prst="rect">
            <a:avLst/>
          </a:prstGeom>
        </p:spPr>
      </p:pic>
      <p:pic>
        <p:nvPicPr>
          <p:cNvPr id="30" name="Εικόνα 29">
            <a:extLst>
              <a:ext uri="{FF2B5EF4-FFF2-40B4-BE49-F238E27FC236}">
                <a16:creationId xmlns:a16="http://schemas.microsoft.com/office/drawing/2014/main" id="{C88FC42C-C1C9-4997-AA48-24D7DF906F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431" y="5541542"/>
            <a:ext cx="758125" cy="758125"/>
          </a:xfrm>
          <a:prstGeom prst="rect">
            <a:avLst/>
          </a:prstGeom>
        </p:spPr>
      </p:pic>
      <p:pic>
        <p:nvPicPr>
          <p:cNvPr id="31" name="Εικόνα 30">
            <a:extLst>
              <a:ext uri="{FF2B5EF4-FFF2-40B4-BE49-F238E27FC236}">
                <a16:creationId xmlns:a16="http://schemas.microsoft.com/office/drawing/2014/main" id="{3D079441-ED44-472A-9793-83A29BFBE1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290" y="5462045"/>
            <a:ext cx="917120" cy="917120"/>
          </a:xfrm>
          <a:prstGeom prst="rect">
            <a:avLst/>
          </a:prstGeom>
        </p:spPr>
      </p:pic>
      <p:pic>
        <p:nvPicPr>
          <p:cNvPr id="32" name="Εικόνα 31">
            <a:extLst>
              <a:ext uri="{FF2B5EF4-FFF2-40B4-BE49-F238E27FC236}">
                <a16:creationId xmlns:a16="http://schemas.microsoft.com/office/drawing/2014/main" id="{CC8E2859-9C93-4A17-97B5-36207706A8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625" y="5462045"/>
            <a:ext cx="901204" cy="901204"/>
          </a:xfrm>
          <a:prstGeom prst="rect">
            <a:avLst/>
          </a:prstGeom>
        </p:spPr>
      </p:pic>
      <p:sp>
        <p:nvSpPr>
          <p:cNvPr id="33" name="Οβάλ 32">
            <a:extLst>
              <a:ext uri="{FF2B5EF4-FFF2-40B4-BE49-F238E27FC236}">
                <a16:creationId xmlns:a16="http://schemas.microsoft.com/office/drawing/2014/main" id="{8E9FC2ED-1E4D-408C-9EC2-B26D6A5C43A0}"/>
              </a:ext>
            </a:extLst>
          </p:cNvPr>
          <p:cNvSpPr/>
          <p:nvPr/>
        </p:nvSpPr>
        <p:spPr>
          <a:xfrm>
            <a:off x="1872965" y="5296823"/>
            <a:ext cx="1342239" cy="129190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4" name="Εικόνα 33">
            <a:extLst>
              <a:ext uri="{FF2B5EF4-FFF2-40B4-BE49-F238E27FC236}">
                <a16:creationId xmlns:a16="http://schemas.microsoft.com/office/drawing/2014/main" id="{6E2FB209-A98C-4FC3-AF49-4CB4D58E69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561" y="5413372"/>
            <a:ext cx="982793" cy="982793"/>
          </a:xfrm>
          <a:prstGeom prst="rect">
            <a:avLst/>
          </a:prstGeom>
        </p:spPr>
      </p:pic>
      <p:pic>
        <p:nvPicPr>
          <p:cNvPr id="35" name="Εικόνα 34">
            <a:extLst>
              <a:ext uri="{FF2B5EF4-FFF2-40B4-BE49-F238E27FC236}">
                <a16:creationId xmlns:a16="http://schemas.microsoft.com/office/drawing/2014/main" id="{44EA071E-8849-4A85-AC5A-B841794872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799" y="5505306"/>
            <a:ext cx="857943" cy="857943"/>
          </a:xfrm>
          <a:prstGeom prst="rect">
            <a:avLst/>
          </a:prstGeom>
        </p:spPr>
      </p:pic>
      <p:sp>
        <p:nvSpPr>
          <p:cNvPr id="37" name="Ορθογώνιο: Στρογγύλεμα γωνιών 36">
            <a:extLst>
              <a:ext uri="{FF2B5EF4-FFF2-40B4-BE49-F238E27FC236}">
                <a16:creationId xmlns:a16="http://schemas.microsoft.com/office/drawing/2014/main" id="{5FE3960F-437C-4DE5-9DEE-8DD97AB01752}"/>
              </a:ext>
            </a:extLst>
          </p:cNvPr>
          <p:cNvSpPr/>
          <p:nvPr/>
        </p:nvSpPr>
        <p:spPr>
          <a:xfrm>
            <a:off x="6007683" y="-211110"/>
            <a:ext cx="7009087" cy="584775"/>
          </a:xfrm>
          <a:prstGeom prst="roundRect">
            <a:avLst/>
          </a:prstGeom>
          <a:solidFill>
            <a:srgbClr val="0877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6F9D7E6-D923-4900-B6A2-6D046DC697A1}"/>
              </a:ext>
            </a:extLst>
          </p:cNvPr>
          <p:cNvSpPr txBox="1"/>
          <p:nvPr/>
        </p:nvSpPr>
        <p:spPr>
          <a:xfrm>
            <a:off x="6096000" y="-35390"/>
            <a:ext cx="7967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ΠΜΣ «Διαχείριση και Αποκατάσταση Βαρέως Πάσχοντα»</a:t>
            </a:r>
          </a:p>
        </p:txBody>
      </p:sp>
    </p:spTree>
    <p:extLst>
      <p:ext uri="{BB962C8B-B14F-4D97-AF65-F5344CB8AC3E}">
        <p14:creationId xmlns:p14="http://schemas.microsoft.com/office/powerpoint/2010/main" val="36828444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08836671-8D4E-49D0-BF88-67492695A669}"/>
              </a:ext>
            </a:extLst>
          </p:cNvPr>
          <p:cNvSpPr/>
          <p:nvPr/>
        </p:nvSpPr>
        <p:spPr>
          <a:xfrm>
            <a:off x="-225398" y="195132"/>
            <a:ext cx="54184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125" algn="just">
              <a:spcBef>
                <a:spcPts val="600"/>
              </a:spcBef>
              <a:spcAft>
                <a:spcPts val="600"/>
              </a:spcAft>
            </a:pPr>
            <a:r>
              <a:rPr lang="el-GR" sz="3200" b="1" kern="0" dirty="0">
                <a:solidFill>
                  <a:srgbClr val="0877B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Σκοπός του Προγράμματος 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D0AA2533-915E-4E16-A0F2-43045E4AFCDE}"/>
              </a:ext>
            </a:extLst>
          </p:cNvPr>
          <p:cNvSpPr/>
          <p:nvPr/>
        </p:nvSpPr>
        <p:spPr>
          <a:xfrm>
            <a:off x="0" y="962626"/>
            <a:ext cx="1193864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παροχή γνώσης στις σύγχρονες απόψεις για τη «Διαχείριση και Αποκατάσταση Βαρέως Πάσχοντα</a:t>
            </a:r>
            <a:endParaRPr lang="el-G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παροχή υψηλού επιπέδου Μεταπτυχιακών Σπουδών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προαγωγή και την ανάπτυξη ποιοτικής έρευνας στις επιστήμες της υγείας</a:t>
            </a:r>
            <a:endParaRPr lang="el-G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προσφορά εξειδίκευσης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διεύρυνση της επικοινωνίας μεταξύ επιστημόνων</a:t>
            </a:r>
            <a:endParaRPr lang="el-G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συμβολή στη μείωση της ανεργίας και της έλλειψης ειδικευμένου προσωπικού</a:t>
            </a:r>
            <a:endParaRPr lang="el-G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κατάρτιση στελεχών υψηλού επιστημονικού επιπέδου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επιμόρφωση</a:t>
            </a:r>
            <a:r>
              <a:rPr lang="el-G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στελεχών</a:t>
            </a:r>
            <a:r>
              <a:rPr lang="el-G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δημιουργία επιστημόνων με τις απαιτούμενες δεξιότητες</a:t>
            </a:r>
            <a:endParaRPr lang="el-G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Ορθογώνιο: Στρογγύλεμα γωνιών 13">
            <a:extLst>
              <a:ext uri="{FF2B5EF4-FFF2-40B4-BE49-F238E27FC236}">
                <a16:creationId xmlns:a16="http://schemas.microsoft.com/office/drawing/2014/main" id="{8853CE2D-5119-4FA5-945F-FF1904A4EB61}"/>
              </a:ext>
            </a:extLst>
          </p:cNvPr>
          <p:cNvSpPr/>
          <p:nvPr/>
        </p:nvSpPr>
        <p:spPr>
          <a:xfrm>
            <a:off x="-503455" y="5230653"/>
            <a:ext cx="13044880" cy="1358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4CD7D198-2B79-4531-95C5-75ADA0F03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36" y="5565828"/>
            <a:ext cx="759471" cy="759471"/>
          </a:xfrm>
          <a:prstGeom prst="rect">
            <a:avLst/>
          </a:prstGeom>
        </p:spPr>
      </p:pic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3E31A0A9-9834-433D-89EE-C3C50E5DB7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087" y="5505306"/>
            <a:ext cx="857943" cy="857943"/>
          </a:xfrm>
          <a:prstGeom prst="rect">
            <a:avLst/>
          </a:prstGeom>
        </p:spPr>
      </p:pic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C273E6DE-3F91-42F5-8ED1-4CA39B62C6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431" y="5541542"/>
            <a:ext cx="758125" cy="758125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E65BAED7-DA79-4BEF-A0FE-89282E6D58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290" y="5462045"/>
            <a:ext cx="917120" cy="917120"/>
          </a:xfrm>
          <a:prstGeom prst="rect">
            <a:avLst/>
          </a:prstGeom>
        </p:spPr>
      </p:pic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9F57658A-01D8-4A30-A17E-FD2CA82F23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625" y="5462045"/>
            <a:ext cx="901204" cy="901204"/>
          </a:xfrm>
          <a:prstGeom prst="rect">
            <a:avLst/>
          </a:prstGeom>
        </p:spPr>
      </p:pic>
      <p:sp>
        <p:nvSpPr>
          <p:cNvPr id="22" name="Οβάλ 21">
            <a:extLst>
              <a:ext uri="{FF2B5EF4-FFF2-40B4-BE49-F238E27FC236}">
                <a16:creationId xmlns:a16="http://schemas.microsoft.com/office/drawing/2014/main" id="{8D5E6665-71FD-47FE-94A0-A7DAE94D6699}"/>
              </a:ext>
            </a:extLst>
          </p:cNvPr>
          <p:cNvSpPr/>
          <p:nvPr/>
        </p:nvSpPr>
        <p:spPr>
          <a:xfrm>
            <a:off x="3648612" y="5286190"/>
            <a:ext cx="1342239" cy="129190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3" name="Εικόνα 22">
            <a:extLst>
              <a:ext uri="{FF2B5EF4-FFF2-40B4-BE49-F238E27FC236}">
                <a16:creationId xmlns:a16="http://schemas.microsoft.com/office/drawing/2014/main" id="{03160A8C-8FC2-4C7A-9BC9-FABCCAEFA4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561" y="5413372"/>
            <a:ext cx="982793" cy="982793"/>
          </a:xfrm>
          <a:prstGeom prst="rect">
            <a:avLst/>
          </a:prstGeom>
        </p:spPr>
      </p:pic>
      <p:pic>
        <p:nvPicPr>
          <p:cNvPr id="24" name="Εικόνα 23">
            <a:extLst>
              <a:ext uri="{FF2B5EF4-FFF2-40B4-BE49-F238E27FC236}">
                <a16:creationId xmlns:a16="http://schemas.microsoft.com/office/drawing/2014/main" id="{C6510686-B2EB-4045-8512-59D50FFA223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799" y="5505306"/>
            <a:ext cx="857943" cy="857943"/>
          </a:xfrm>
          <a:prstGeom prst="rect">
            <a:avLst/>
          </a:prstGeom>
        </p:spPr>
      </p:pic>
      <p:sp>
        <p:nvSpPr>
          <p:cNvPr id="25" name="Ορθογώνιο: Στρογγύλεμα γωνιών 24">
            <a:extLst>
              <a:ext uri="{FF2B5EF4-FFF2-40B4-BE49-F238E27FC236}">
                <a16:creationId xmlns:a16="http://schemas.microsoft.com/office/drawing/2014/main" id="{CE6C8FFA-CC4D-4742-AF90-DDAA6F320702}"/>
              </a:ext>
            </a:extLst>
          </p:cNvPr>
          <p:cNvSpPr/>
          <p:nvPr/>
        </p:nvSpPr>
        <p:spPr>
          <a:xfrm>
            <a:off x="6007683" y="-211110"/>
            <a:ext cx="7009087" cy="584775"/>
          </a:xfrm>
          <a:prstGeom prst="roundRect">
            <a:avLst/>
          </a:prstGeom>
          <a:solidFill>
            <a:srgbClr val="0877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54B6576-32BE-4B5C-BC91-0982DAA7E679}"/>
              </a:ext>
            </a:extLst>
          </p:cNvPr>
          <p:cNvSpPr txBox="1"/>
          <p:nvPr/>
        </p:nvSpPr>
        <p:spPr>
          <a:xfrm>
            <a:off x="6096000" y="-35390"/>
            <a:ext cx="7967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ΠΜΣ «Διαχείριση και Αποκατάσταση Βαρέως Πάσχοντα»</a:t>
            </a:r>
          </a:p>
        </p:txBody>
      </p:sp>
    </p:spTree>
    <p:extLst>
      <p:ext uri="{BB962C8B-B14F-4D97-AF65-F5344CB8AC3E}">
        <p14:creationId xmlns:p14="http://schemas.microsoft.com/office/powerpoint/2010/main" val="35308612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DC950BC6-7886-4203-9C4F-D6C47F28EE3E}"/>
              </a:ext>
            </a:extLst>
          </p:cNvPr>
          <p:cNvSpPr txBox="1"/>
          <p:nvPr/>
        </p:nvSpPr>
        <p:spPr>
          <a:xfrm>
            <a:off x="-1" y="66019"/>
            <a:ext cx="1161036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58950" indent="-1576388" algn="just">
              <a:spcBef>
                <a:spcPts val="600"/>
              </a:spcBef>
              <a:spcAft>
                <a:spcPts val="600"/>
              </a:spcAft>
            </a:pPr>
            <a:r>
              <a:rPr lang="el-GR" sz="3200" b="1" kern="0" dirty="0" err="1">
                <a:solidFill>
                  <a:srgbClr val="0877B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Πρόγρα</a:t>
            </a:r>
            <a:r>
              <a:rPr lang="el-GR" sz="3200" b="1" kern="0" dirty="0">
                <a:solidFill>
                  <a:srgbClr val="0877B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µµα Σπουδών</a:t>
            </a:r>
            <a:endParaRPr lang="el-GR" sz="3200" b="1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79705" algn="just">
              <a:spcAft>
                <a:spcPts val="600"/>
              </a:spcAft>
            </a:pPr>
            <a:endParaRPr lang="en-US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79705" algn="just">
              <a:spcAft>
                <a:spcPts val="600"/>
              </a:spcAft>
            </a:pPr>
            <a:r>
              <a:rPr lang="el-G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Το ΠΜΣ περιλαμβάνει υποχρεωτικά μαθήματα, Εργαστήρια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l-G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l-G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Πρακτική άσκηση </a:t>
            </a:r>
            <a:r>
              <a:rPr lang="x-none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και </a:t>
            </a:r>
            <a:r>
              <a:rPr lang="el-G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εκπόνηση </a:t>
            </a:r>
            <a:r>
              <a:rPr lang="x-none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Μ</a:t>
            </a:r>
            <a:r>
              <a:rPr lang="el-GR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εταπτυχιακής</a:t>
            </a:r>
            <a:r>
              <a:rPr lang="el-GR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x-none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Δ</a:t>
            </a:r>
            <a:r>
              <a:rPr lang="el-G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ιπλωμ</a:t>
            </a:r>
            <a:r>
              <a:rPr lang="el-GR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ατικής</a:t>
            </a:r>
            <a:r>
              <a:rPr lang="el-GR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x-none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Ε</a:t>
            </a:r>
            <a:r>
              <a:rPr lang="el-G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ργασίας</a:t>
            </a:r>
            <a:r>
              <a:rPr lang="x-none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l-G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απαιτώντας</a:t>
            </a:r>
            <a:r>
              <a:rPr lang="x-none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τη συμπλήρωση </a:t>
            </a:r>
            <a:r>
              <a:rPr lang="x-none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120 πιστωτικών μονάδων (</a:t>
            </a:r>
            <a:r>
              <a:rPr lang="el-GR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ECTS</a:t>
            </a:r>
            <a:r>
              <a:rPr lang="x-none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el-GR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17" name="Πίνακας 16">
            <a:extLst>
              <a:ext uri="{FF2B5EF4-FFF2-40B4-BE49-F238E27FC236}">
                <a16:creationId xmlns:a16="http://schemas.microsoft.com/office/drawing/2014/main" id="{C5B089D3-C5BF-4A6C-887A-0CCFF16189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696446"/>
              </p:ext>
            </p:extLst>
          </p:nvPr>
        </p:nvGraphicFramePr>
        <p:xfrm>
          <a:off x="1024282" y="1878522"/>
          <a:ext cx="9536572" cy="30737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2589">
                  <a:extLst>
                    <a:ext uri="{9D8B030D-6E8A-4147-A177-3AD203B41FA5}">
                      <a16:colId xmlns:a16="http://schemas.microsoft.com/office/drawing/2014/main" val="2152811069"/>
                    </a:ext>
                  </a:extLst>
                </a:gridCol>
                <a:gridCol w="4594815">
                  <a:extLst>
                    <a:ext uri="{9D8B030D-6E8A-4147-A177-3AD203B41FA5}">
                      <a16:colId xmlns:a16="http://schemas.microsoft.com/office/drawing/2014/main" val="3453704109"/>
                    </a:ext>
                  </a:extLst>
                </a:gridCol>
                <a:gridCol w="2319168">
                  <a:extLst>
                    <a:ext uri="{9D8B030D-6E8A-4147-A177-3AD203B41FA5}">
                      <a16:colId xmlns:a16="http://schemas.microsoft.com/office/drawing/2014/main" val="3030727611"/>
                    </a:ext>
                  </a:extLst>
                </a:gridCol>
              </a:tblGrid>
              <a:tr h="61468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Εξάμηνο</a:t>
                      </a:r>
                      <a:endParaRPr lang="el-GR" sz="1600" b="1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(τρία) Μαθήματα (10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ECTS</a:t>
                      </a:r>
                      <a:r>
                        <a:rPr lang="el-G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για το κάθε μάθημα)</a:t>
                      </a:r>
                      <a:endParaRPr lang="el-GR" sz="1600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ECTS</a:t>
                      </a:r>
                      <a:endParaRPr lang="el-GR" sz="1600" b="1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5223855"/>
                  </a:ext>
                </a:extLst>
              </a:tr>
              <a:tr h="61468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Εξάμηνο</a:t>
                      </a:r>
                      <a:endParaRPr lang="el-GR" sz="1600" b="1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(τρία) Μαθήματα (10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ECTS</a:t>
                      </a:r>
                      <a:r>
                        <a:rPr lang="el-G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για το κάθε μάθημα)</a:t>
                      </a:r>
                      <a:endParaRPr lang="el-GR" sz="1600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ECTS</a:t>
                      </a:r>
                      <a:endParaRPr lang="el-GR" sz="1600" b="1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84357591"/>
                  </a:ext>
                </a:extLst>
              </a:tr>
              <a:tr h="61468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Εξάμηνο</a:t>
                      </a:r>
                      <a:endParaRPr lang="el-GR" sz="1600" b="1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(τρία) Μαθήματα (10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ECTS</a:t>
                      </a:r>
                      <a:r>
                        <a:rPr lang="el-G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για το κάθε μάθημα)</a:t>
                      </a:r>
                      <a:endParaRPr lang="el-GR" sz="1600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ECTS</a:t>
                      </a:r>
                      <a:endParaRPr lang="el-GR" sz="1600" b="1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1704445"/>
                  </a:ext>
                </a:extLst>
              </a:tr>
              <a:tr h="682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Εξάμηνο</a:t>
                      </a:r>
                      <a:endParaRPr lang="el-GR" sz="1600" b="1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Εργαστήρια (Πρακτική άσκηση)</a:t>
                      </a:r>
                    </a:p>
                    <a:p>
                      <a:pPr algn="just"/>
                      <a:r>
                        <a:rPr lang="el-G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Μεταπτυχιακή Διπλωματική Εργασία</a:t>
                      </a:r>
                      <a:endParaRPr lang="el-GR" sz="1600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ECTS</a:t>
                      </a:r>
                      <a:endParaRPr lang="el-GR" sz="1600" b="1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17613264"/>
                  </a:ext>
                </a:extLst>
              </a:tr>
              <a:tr h="547189"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600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ΣΥΝΟΛΟ</a:t>
                      </a:r>
                      <a:endParaRPr lang="el-GR" sz="1600" b="1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ECTS</a:t>
                      </a:r>
                      <a:endParaRPr lang="el-GR" sz="1600" b="1" dirty="0">
                        <a:effectLst/>
                        <a:latin typeface="Times New Roman" panose="02020603050405020304" pitchFamily="18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8882840"/>
                  </a:ext>
                </a:extLst>
              </a:tr>
            </a:tbl>
          </a:graphicData>
        </a:graphic>
      </p:graphicFrame>
      <p:sp>
        <p:nvSpPr>
          <p:cNvPr id="19" name="Ορθογώνιο: Στρογγύλεμα γωνιών 18">
            <a:extLst>
              <a:ext uri="{FF2B5EF4-FFF2-40B4-BE49-F238E27FC236}">
                <a16:creationId xmlns:a16="http://schemas.microsoft.com/office/drawing/2014/main" id="{B54DF8C5-AB5E-474A-B509-9000254FFE54}"/>
              </a:ext>
            </a:extLst>
          </p:cNvPr>
          <p:cNvSpPr/>
          <p:nvPr/>
        </p:nvSpPr>
        <p:spPr>
          <a:xfrm>
            <a:off x="-503455" y="5230653"/>
            <a:ext cx="13044880" cy="1358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AD1DC1D-01A1-48DE-BB72-3F6420C427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36" y="5565828"/>
            <a:ext cx="759471" cy="759471"/>
          </a:xfrm>
          <a:prstGeom prst="rect">
            <a:avLst/>
          </a:prstGeom>
        </p:spPr>
      </p:pic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21629EE5-EACA-48EC-BFF9-FEF5F78699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087" y="5505306"/>
            <a:ext cx="857943" cy="857943"/>
          </a:xfrm>
          <a:prstGeom prst="rect">
            <a:avLst/>
          </a:prstGeom>
        </p:spPr>
      </p:pic>
      <p:pic>
        <p:nvPicPr>
          <p:cNvPr id="22" name="Εικόνα 21">
            <a:extLst>
              <a:ext uri="{FF2B5EF4-FFF2-40B4-BE49-F238E27FC236}">
                <a16:creationId xmlns:a16="http://schemas.microsoft.com/office/drawing/2014/main" id="{E7E4CE7C-CF51-4955-AD54-62B3523586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431" y="5541542"/>
            <a:ext cx="758125" cy="758125"/>
          </a:xfrm>
          <a:prstGeom prst="rect">
            <a:avLst/>
          </a:prstGeom>
        </p:spPr>
      </p:pic>
      <p:pic>
        <p:nvPicPr>
          <p:cNvPr id="23" name="Εικόνα 22">
            <a:extLst>
              <a:ext uri="{FF2B5EF4-FFF2-40B4-BE49-F238E27FC236}">
                <a16:creationId xmlns:a16="http://schemas.microsoft.com/office/drawing/2014/main" id="{3BA25E1A-32F2-4CBA-B84C-6AF0BC1D0C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290" y="5462045"/>
            <a:ext cx="917120" cy="917120"/>
          </a:xfrm>
          <a:prstGeom prst="rect">
            <a:avLst/>
          </a:prstGeom>
        </p:spPr>
      </p:pic>
      <p:pic>
        <p:nvPicPr>
          <p:cNvPr id="24" name="Εικόνα 23">
            <a:extLst>
              <a:ext uri="{FF2B5EF4-FFF2-40B4-BE49-F238E27FC236}">
                <a16:creationId xmlns:a16="http://schemas.microsoft.com/office/drawing/2014/main" id="{E82EB4AC-C628-4997-A7E2-0DB5BDABD09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625" y="5462045"/>
            <a:ext cx="901204" cy="901204"/>
          </a:xfrm>
          <a:prstGeom prst="rect">
            <a:avLst/>
          </a:prstGeom>
        </p:spPr>
      </p:pic>
      <p:sp>
        <p:nvSpPr>
          <p:cNvPr id="25" name="Οβάλ 24">
            <a:extLst>
              <a:ext uri="{FF2B5EF4-FFF2-40B4-BE49-F238E27FC236}">
                <a16:creationId xmlns:a16="http://schemas.microsoft.com/office/drawing/2014/main" id="{AD2ABD62-24E6-44EA-8CB3-2AA5F36A7839}"/>
              </a:ext>
            </a:extLst>
          </p:cNvPr>
          <p:cNvSpPr/>
          <p:nvPr/>
        </p:nvSpPr>
        <p:spPr>
          <a:xfrm>
            <a:off x="5339192" y="5286190"/>
            <a:ext cx="1342239" cy="129190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6" name="Εικόνα 25">
            <a:extLst>
              <a:ext uri="{FF2B5EF4-FFF2-40B4-BE49-F238E27FC236}">
                <a16:creationId xmlns:a16="http://schemas.microsoft.com/office/drawing/2014/main" id="{D5881C49-E1C8-459A-A37B-1D499E8DC5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561" y="5413372"/>
            <a:ext cx="982793" cy="982793"/>
          </a:xfrm>
          <a:prstGeom prst="rect">
            <a:avLst/>
          </a:prstGeom>
        </p:spPr>
      </p:pic>
      <p:pic>
        <p:nvPicPr>
          <p:cNvPr id="27" name="Εικόνα 26">
            <a:extLst>
              <a:ext uri="{FF2B5EF4-FFF2-40B4-BE49-F238E27FC236}">
                <a16:creationId xmlns:a16="http://schemas.microsoft.com/office/drawing/2014/main" id="{6A0EEB6F-79F0-4965-9098-13C7EA93EF0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799" y="5505306"/>
            <a:ext cx="857943" cy="857943"/>
          </a:xfrm>
          <a:prstGeom prst="rect">
            <a:avLst/>
          </a:prstGeom>
        </p:spPr>
      </p:pic>
      <p:sp>
        <p:nvSpPr>
          <p:cNvPr id="28" name="Ορθογώνιο: Στρογγύλεμα γωνιών 27">
            <a:extLst>
              <a:ext uri="{FF2B5EF4-FFF2-40B4-BE49-F238E27FC236}">
                <a16:creationId xmlns:a16="http://schemas.microsoft.com/office/drawing/2014/main" id="{1C7ED31B-3A34-411F-BD2E-3CA6EFC313A0}"/>
              </a:ext>
            </a:extLst>
          </p:cNvPr>
          <p:cNvSpPr/>
          <p:nvPr/>
        </p:nvSpPr>
        <p:spPr>
          <a:xfrm>
            <a:off x="6007683" y="-211110"/>
            <a:ext cx="7009087" cy="584775"/>
          </a:xfrm>
          <a:prstGeom prst="roundRect">
            <a:avLst/>
          </a:prstGeom>
          <a:solidFill>
            <a:srgbClr val="0877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FC378CB-EAC8-473A-AD25-393CEB21EF35}"/>
              </a:ext>
            </a:extLst>
          </p:cNvPr>
          <p:cNvSpPr txBox="1"/>
          <p:nvPr/>
        </p:nvSpPr>
        <p:spPr>
          <a:xfrm>
            <a:off x="6096000" y="-35390"/>
            <a:ext cx="7967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ΠΜΣ «Διαχείριση και Αποκατάσταση Βαρέως Πάσχοντα»</a:t>
            </a:r>
          </a:p>
        </p:txBody>
      </p:sp>
    </p:spTree>
    <p:extLst>
      <p:ext uri="{BB962C8B-B14F-4D97-AF65-F5344CB8AC3E}">
        <p14:creationId xmlns:p14="http://schemas.microsoft.com/office/powerpoint/2010/main" val="21538547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FABB2F-6C0C-4128-AD68-51352C7A1D52}"/>
              </a:ext>
            </a:extLst>
          </p:cNvPr>
          <p:cNvSpPr txBox="1"/>
          <p:nvPr/>
        </p:nvSpPr>
        <p:spPr>
          <a:xfrm>
            <a:off x="431239" y="268447"/>
            <a:ext cx="6976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0877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Πίνακας προσφερόμενων μαθημάτων</a:t>
            </a:r>
          </a:p>
        </p:txBody>
      </p:sp>
      <p:graphicFrame>
        <p:nvGraphicFramePr>
          <p:cNvPr id="7" name="Διάγραμμα 6">
            <a:extLst>
              <a:ext uri="{FF2B5EF4-FFF2-40B4-BE49-F238E27FC236}">
                <a16:creationId xmlns:a16="http://schemas.microsoft.com/office/drawing/2014/main" id="{4A2D95C7-FD3A-42D2-A15A-A7F1ACFEE4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5290632"/>
              </p:ext>
            </p:extLst>
          </p:nvPr>
        </p:nvGraphicFramePr>
        <p:xfrm>
          <a:off x="629174" y="1048624"/>
          <a:ext cx="10746298" cy="3908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Ορθογώνιο: Στρογγύλεμα γωνιών 16">
            <a:extLst>
              <a:ext uri="{FF2B5EF4-FFF2-40B4-BE49-F238E27FC236}">
                <a16:creationId xmlns:a16="http://schemas.microsoft.com/office/drawing/2014/main" id="{7C380947-12B8-4043-8921-06A63194572C}"/>
              </a:ext>
            </a:extLst>
          </p:cNvPr>
          <p:cNvSpPr/>
          <p:nvPr/>
        </p:nvSpPr>
        <p:spPr>
          <a:xfrm>
            <a:off x="-503455" y="5230653"/>
            <a:ext cx="13044880" cy="1358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F92AFDBC-30D6-4D41-A14B-00033DBCF7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36" y="5565828"/>
            <a:ext cx="759471" cy="759471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82952B97-9DDD-4B30-9E1F-04089B7FAFC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087" y="5505306"/>
            <a:ext cx="857943" cy="857943"/>
          </a:xfrm>
          <a:prstGeom prst="rect">
            <a:avLst/>
          </a:prstGeom>
        </p:spPr>
      </p:pic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B527CD7A-AED2-4F99-90D3-6A7087D581F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431" y="5541542"/>
            <a:ext cx="758125" cy="758125"/>
          </a:xfrm>
          <a:prstGeom prst="rect">
            <a:avLst/>
          </a:prstGeom>
        </p:spPr>
      </p:pic>
      <p:pic>
        <p:nvPicPr>
          <p:cNvPr id="22" name="Εικόνα 21">
            <a:extLst>
              <a:ext uri="{FF2B5EF4-FFF2-40B4-BE49-F238E27FC236}">
                <a16:creationId xmlns:a16="http://schemas.microsoft.com/office/drawing/2014/main" id="{1234A2D7-D4A7-44AA-9783-B74705562E1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290" y="5462045"/>
            <a:ext cx="917120" cy="917120"/>
          </a:xfrm>
          <a:prstGeom prst="rect">
            <a:avLst/>
          </a:prstGeom>
        </p:spPr>
      </p:pic>
      <p:pic>
        <p:nvPicPr>
          <p:cNvPr id="23" name="Εικόνα 22">
            <a:extLst>
              <a:ext uri="{FF2B5EF4-FFF2-40B4-BE49-F238E27FC236}">
                <a16:creationId xmlns:a16="http://schemas.microsoft.com/office/drawing/2014/main" id="{887C17BD-B47D-4C27-8EA3-562DDD800BE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625" y="5462045"/>
            <a:ext cx="901204" cy="901204"/>
          </a:xfrm>
          <a:prstGeom prst="rect">
            <a:avLst/>
          </a:prstGeom>
        </p:spPr>
      </p:pic>
      <p:sp>
        <p:nvSpPr>
          <p:cNvPr id="24" name="Οβάλ 23">
            <a:extLst>
              <a:ext uri="{FF2B5EF4-FFF2-40B4-BE49-F238E27FC236}">
                <a16:creationId xmlns:a16="http://schemas.microsoft.com/office/drawing/2014/main" id="{A828080B-0EF8-438B-AD3E-85FA972A4276}"/>
              </a:ext>
            </a:extLst>
          </p:cNvPr>
          <p:cNvSpPr/>
          <p:nvPr/>
        </p:nvSpPr>
        <p:spPr>
          <a:xfrm>
            <a:off x="7040408" y="5286190"/>
            <a:ext cx="1342239" cy="129190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5" name="Εικόνα 24">
            <a:extLst>
              <a:ext uri="{FF2B5EF4-FFF2-40B4-BE49-F238E27FC236}">
                <a16:creationId xmlns:a16="http://schemas.microsoft.com/office/drawing/2014/main" id="{94A15276-ED1D-4ECF-842A-EAF6E42D3D9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561" y="5413372"/>
            <a:ext cx="982793" cy="982793"/>
          </a:xfrm>
          <a:prstGeom prst="rect">
            <a:avLst/>
          </a:prstGeom>
        </p:spPr>
      </p:pic>
      <p:pic>
        <p:nvPicPr>
          <p:cNvPr id="26" name="Εικόνα 25">
            <a:extLst>
              <a:ext uri="{FF2B5EF4-FFF2-40B4-BE49-F238E27FC236}">
                <a16:creationId xmlns:a16="http://schemas.microsoft.com/office/drawing/2014/main" id="{226F5B03-B906-4AD1-8CBF-CF66DA8AD08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799" y="5505306"/>
            <a:ext cx="857943" cy="857943"/>
          </a:xfrm>
          <a:prstGeom prst="rect">
            <a:avLst/>
          </a:prstGeom>
        </p:spPr>
      </p:pic>
      <p:sp>
        <p:nvSpPr>
          <p:cNvPr id="27" name="Ορθογώνιο: Στρογγύλεμα γωνιών 26">
            <a:extLst>
              <a:ext uri="{FF2B5EF4-FFF2-40B4-BE49-F238E27FC236}">
                <a16:creationId xmlns:a16="http://schemas.microsoft.com/office/drawing/2014/main" id="{4B9680B8-3DCD-45FA-972B-5E92F2A531C9}"/>
              </a:ext>
            </a:extLst>
          </p:cNvPr>
          <p:cNvSpPr/>
          <p:nvPr/>
        </p:nvSpPr>
        <p:spPr>
          <a:xfrm>
            <a:off x="6007683" y="-211110"/>
            <a:ext cx="7009087" cy="584775"/>
          </a:xfrm>
          <a:prstGeom prst="roundRect">
            <a:avLst/>
          </a:prstGeom>
          <a:solidFill>
            <a:srgbClr val="0877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B5AFA0-811A-4CF2-8A96-E56735962FA4}"/>
              </a:ext>
            </a:extLst>
          </p:cNvPr>
          <p:cNvSpPr txBox="1"/>
          <p:nvPr/>
        </p:nvSpPr>
        <p:spPr>
          <a:xfrm>
            <a:off x="6096000" y="-35390"/>
            <a:ext cx="7967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ΠΜΣ «Διαχείριση και Αποκατάσταση Βαρέως Πάσχοντα»</a:t>
            </a:r>
          </a:p>
        </p:txBody>
      </p:sp>
    </p:spTree>
    <p:extLst>
      <p:ext uri="{BB962C8B-B14F-4D97-AF65-F5344CB8AC3E}">
        <p14:creationId xmlns:p14="http://schemas.microsoft.com/office/powerpoint/2010/main" val="15948183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E56E9A5-D9DD-4F6B-BE79-D2E20B8970A0}"/>
              </a:ext>
            </a:extLst>
          </p:cNvPr>
          <p:cNvSpPr txBox="1"/>
          <p:nvPr/>
        </p:nvSpPr>
        <p:spPr>
          <a:xfrm>
            <a:off x="-312565" y="354561"/>
            <a:ext cx="1229977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5125">
              <a:spcBef>
                <a:spcPts val="600"/>
              </a:spcBef>
              <a:spcAft>
                <a:spcPts val="600"/>
              </a:spcAft>
            </a:pPr>
            <a:r>
              <a:rPr lang="el-GR" sz="2400" b="1" kern="0" dirty="0">
                <a:solidFill>
                  <a:srgbClr val="0877B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Ολοκληρώνοντας το Πρόγραμμα</a:t>
            </a:r>
            <a:endParaRPr lang="el-GR" sz="2400" b="1" kern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Απόκτηση εξειδικευμένων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l-GR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γνώσεων και δεξιοτήτων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Αναγνώριση παραγόντων, που επιδρούν αρνητικά στην υγεία και ευνοούν την εμφάνιση βαρείας νόσου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Κατανόηση των μεθόδων των στρατηγικών παρεμβάσεων για τη θεραπεία και τις πιο αποτελεσματικές στρατηγικές πρόληψης των προβλημάτων του βαρέως πάσχοντα  ασθενή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Προσέγγιση σημαντικών θεμάτων όπως, αιμοδυναμική παρακολούθηση, μηχανικό αερισμό και την εκτίμηση επιμέρους συστημάτων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Εκτίμηση αναγκών για προγράμματα φυσιοθεραπείας, αποκατάστασης και διατροφικής υποστήριξης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Γνώση της ψυχοκοινωνικής διάστασης της βαρείας νόσου και των ζητημάτων που αφορούν σε ασθενείς σε σοβαρή κατάσταση αλλά και στα τελικά στάδια της ζωής των ασθενών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Προσέγγιση διαθέσιμων τεχνολογιών  υποστήριξης των βαρέως πασχόντων</a:t>
            </a: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Προετοιμασία για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μεταπτυχιακές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σπουδές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διδακτορικου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́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επιπέδου</a:t>
            </a:r>
            <a:endParaRPr lang="el-GR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Απασχόληση σε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Διεθνείς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και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Εθνικούς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Οργανισμούς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και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Υπηρεσίες</a:t>
            </a:r>
            <a:endParaRPr lang="el-GR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Διδασκαλία σε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Σχολές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Δημόσιας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Υγείας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σε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Ανώτατα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Τεχνολογικα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́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Ιδρύματα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καθώς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και στην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Δευτεροβάθμια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Εκπαίδευση</a:t>
            </a:r>
            <a:endParaRPr lang="el-GR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Απασχόληση σε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θέσεις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που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απαιτούν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τις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σχετικές</a:t>
            </a:r>
            <a:r>
              <a:rPr lang="el-GR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l-GR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γνώσεις</a:t>
            </a:r>
            <a:endParaRPr lang="el-GR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33413" lvl="0" indent="-268288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6" name="Ορθογώνιο: Στρογγύλεμα γωνιών 15">
            <a:extLst>
              <a:ext uri="{FF2B5EF4-FFF2-40B4-BE49-F238E27FC236}">
                <a16:creationId xmlns:a16="http://schemas.microsoft.com/office/drawing/2014/main" id="{565E7A1D-8840-44F1-8644-D35E67EC9E58}"/>
              </a:ext>
            </a:extLst>
          </p:cNvPr>
          <p:cNvSpPr/>
          <p:nvPr/>
        </p:nvSpPr>
        <p:spPr>
          <a:xfrm>
            <a:off x="-503455" y="5230653"/>
            <a:ext cx="13044880" cy="1358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D459AEA6-B037-4C52-9C2C-A7C2B06D99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36" y="5565828"/>
            <a:ext cx="759471" cy="759471"/>
          </a:xfrm>
          <a:prstGeom prst="rect">
            <a:avLst/>
          </a:prstGeom>
        </p:spPr>
      </p:pic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CE41CB60-E05C-4334-BB36-F8B2AB82B6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087" y="5505306"/>
            <a:ext cx="857943" cy="857943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BFF3B2FD-FF5C-46EA-9756-87D022B7FD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431" y="5541542"/>
            <a:ext cx="758125" cy="758125"/>
          </a:xfrm>
          <a:prstGeom prst="rect">
            <a:avLst/>
          </a:prstGeom>
        </p:spPr>
      </p:pic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0E2636F1-2F38-487A-A9E9-81160CCB2D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290" y="5462045"/>
            <a:ext cx="917120" cy="917120"/>
          </a:xfrm>
          <a:prstGeom prst="rect">
            <a:avLst/>
          </a:prstGeom>
        </p:spPr>
      </p:pic>
      <p:pic>
        <p:nvPicPr>
          <p:cNvPr id="22" name="Εικόνα 21">
            <a:extLst>
              <a:ext uri="{FF2B5EF4-FFF2-40B4-BE49-F238E27FC236}">
                <a16:creationId xmlns:a16="http://schemas.microsoft.com/office/drawing/2014/main" id="{6B809A7A-4C61-4E92-9E18-DD6B860A1C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625" y="5462045"/>
            <a:ext cx="901204" cy="901204"/>
          </a:xfrm>
          <a:prstGeom prst="rect">
            <a:avLst/>
          </a:prstGeom>
        </p:spPr>
      </p:pic>
      <p:sp>
        <p:nvSpPr>
          <p:cNvPr id="23" name="Οβάλ 22">
            <a:extLst>
              <a:ext uri="{FF2B5EF4-FFF2-40B4-BE49-F238E27FC236}">
                <a16:creationId xmlns:a16="http://schemas.microsoft.com/office/drawing/2014/main" id="{7870CC46-14A0-4793-8032-4B38BC9EF15A}"/>
              </a:ext>
            </a:extLst>
          </p:cNvPr>
          <p:cNvSpPr/>
          <p:nvPr/>
        </p:nvSpPr>
        <p:spPr>
          <a:xfrm>
            <a:off x="8773519" y="5286190"/>
            <a:ext cx="1342239" cy="129190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4" name="Εικόνα 23">
            <a:extLst>
              <a:ext uri="{FF2B5EF4-FFF2-40B4-BE49-F238E27FC236}">
                <a16:creationId xmlns:a16="http://schemas.microsoft.com/office/drawing/2014/main" id="{0039CA73-6A13-4066-AC5A-0066A7AF416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561" y="5413372"/>
            <a:ext cx="982793" cy="982793"/>
          </a:xfrm>
          <a:prstGeom prst="rect">
            <a:avLst/>
          </a:prstGeom>
        </p:spPr>
      </p:pic>
      <p:pic>
        <p:nvPicPr>
          <p:cNvPr id="25" name="Εικόνα 24">
            <a:extLst>
              <a:ext uri="{FF2B5EF4-FFF2-40B4-BE49-F238E27FC236}">
                <a16:creationId xmlns:a16="http://schemas.microsoft.com/office/drawing/2014/main" id="{4329B6FC-D630-4E9E-9938-1367668DE33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799" y="5505306"/>
            <a:ext cx="857943" cy="857943"/>
          </a:xfrm>
          <a:prstGeom prst="rect">
            <a:avLst/>
          </a:prstGeom>
        </p:spPr>
      </p:pic>
      <p:sp>
        <p:nvSpPr>
          <p:cNvPr id="26" name="Ορθογώνιο: Στρογγύλεμα γωνιών 25">
            <a:extLst>
              <a:ext uri="{FF2B5EF4-FFF2-40B4-BE49-F238E27FC236}">
                <a16:creationId xmlns:a16="http://schemas.microsoft.com/office/drawing/2014/main" id="{6A4EA254-A506-4283-B427-9A24A3703212}"/>
              </a:ext>
            </a:extLst>
          </p:cNvPr>
          <p:cNvSpPr/>
          <p:nvPr/>
        </p:nvSpPr>
        <p:spPr>
          <a:xfrm>
            <a:off x="6007683" y="-211110"/>
            <a:ext cx="7009087" cy="584775"/>
          </a:xfrm>
          <a:prstGeom prst="roundRect">
            <a:avLst/>
          </a:prstGeom>
          <a:solidFill>
            <a:srgbClr val="0877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20600B8-32F3-443E-ABA7-442BC60BFA99}"/>
              </a:ext>
            </a:extLst>
          </p:cNvPr>
          <p:cNvSpPr txBox="1"/>
          <p:nvPr/>
        </p:nvSpPr>
        <p:spPr>
          <a:xfrm>
            <a:off x="6096000" y="-35390"/>
            <a:ext cx="7967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ΠΜΣ «Διαχείριση και Αποκατάσταση Βαρέως Πάσχοντα»</a:t>
            </a:r>
          </a:p>
        </p:txBody>
      </p:sp>
    </p:spTree>
    <p:extLst>
      <p:ext uri="{BB962C8B-B14F-4D97-AF65-F5344CB8AC3E}">
        <p14:creationId xmlns:p14="http://schemas.microsoft.com/office/powerpoint/2010/main" val="27336224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C5CC5E3C-F388-41C9-9F24-1FCBDF3883E8}"/>
              </a:ext>
            </a:extLst>
          </p:cNvPr>
          <p:cNvSpPr/>
          <p:nvPr/>
        </p:nvSpPr>
        <p:spPr>
          <a:xfrm>
            <a:off x="304799" y="1117965"/>
            <a:ext cx="570288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Πανεπιστήμιο Θεσσαλίας</a:t>
            </a:r>
            <a:br>
              <a:rPr lang="el-GR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0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Βιόπολις</a:t>
            </a:r>
            <a:r>
              <a:rPr lang="el-GR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0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Μεζούρλο</a:t>
            </a:r>
            <a:r>
              <a:rPr lang="el-GR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41500, Γραφείο 1</a:t>
            </a:r>
            <a:r>
              <a:rPr lang="el-GR" sz="2000" baseline="30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όροφος (κτίριο Βιβλιοθήκης)</a:t>
            </a:r>
            <a:endParaRPr lang="el-GR" sz="2000" b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2BB91EE4-5BEE-4B1B-837D-AD1D32B41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6487" y="916774"/>
            <a:ext cx="5039428" cy="3277057"/>
          </a:xfrm>
          <a:prstGeom prst="rect">
            <a:avLst/>
          </a:prstGeom>
        </p:spPr>
      </p:pic>
      <p:sp>
        <p:nvSpPr>
          <p:cNvPr id="16" name="Ορθογώνιο: Στρογγύλεμα γωνιών 15">
            <a:extLst>
              <a:ext uri="{FF2B5EF4-FFF2-40B4-BE49-F238E27FC236}">
                <a16:creationId xmlns:a16="http://schemas.microsoft.com/office/drawing/2014/main" id="{49C43DDD-422D-48CF-9CD1-246572EC9AC5}"/>
              </a:ext>
            </a:extLst>
          </p:cNvPr>
          <p:cNvSpPr/>
          <p:nvPr/>
        </p:nvSpPr>
        <p:spPr>
          <a:xfrm>
            <a:off x="-503455" y="5230653"/>
            <a:ext cx="13044880" cy="1358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A9587462-8776-4FC4-A633-582B57BD9F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36" y="5565828"/>
            <a:ext cx="759471" cy="759471"/>
          </a:xfrm>
          <a:prstGeom prst="rect">
            <a:avLst/>
          </a:prstGeom>
        </p:spPr>
      </p:pic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ADF4F0DF-BA73-4AFD-B8D9-F56AAEAB90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087" y="5505306"/>
            <a:ext cx="857943" cy="857943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01529738-A297-4939-A00C-CCD64C2CBE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431" y="5541542"/>
            <a:ext cx="758125" cy="758125"/>
          </a:xfrm>
          <a:prstGeom prst="rect">
            <a:avLst/>
          </a:prstGeom>
        </p:spPr>
      </p:pic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1A4346B5-6995-4CDF-A796-6F8C741334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290" y="5462045"/>
            <a:ext cx="917120" cy="917120"/>
          </a:xfrm>
          <a:prstGeom prst="rect">
            <a:avLst/>
          </a:prstGeom>
        </p:spPr>
      </p:pic>
      <p:pic>
        <p:nvPicPr>
          <p:cNvPr id="22" name="Εικόνα 21">
            <a:extLst>
              <a:ext uri="{FF2B5EF4-FFF2-40B4-BE49-F238E27FC236}">
                <a16:creationId xmlns:a16="http://schemas.microsoft.com/office/drawing/2014/main" id="{8C57DF19-CA8B-44F8-8EA7-EEDDF69587A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625" y="5462045"/>
            <a:ext cx="901204" cy="901204"/>
          </a:xfrm>
          <a:prstGeom prst="rect">
            <a:avLst/>
          </a:prstGeom>
        </p:spPr>
      </p:pic>
      <p:sp>
        <p:nvSpPr>
          <p:cNvPr id="23" name="Οβάλ 22">
            <a:extLst>
              <a:ext uri="{FF2B5EF4-FFF2-40B4-BE49-F238E27FC236}">
                <a16:creationId xmlns:a16="http://schemas.microsoft.com/office/drawing/2014/main" id="{C55F8008-1A96-4EBB-9849-CA439545DD10}"/>
              </a:ext>
            </a:extLst>
          </p:cNvPr>
          <p:cNvSpPr/>
          <p:nvPr/>
        </p:nvSpPr>
        <p:spPr>
          <a:xfrm>
            <a:off x="10421574" y="5286190"/>
            <a:ext cx="1342239" cy="129190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4" name="Εικόνα 23">
            <a:extLst>
              <a:ext uri="{FF2B5EF4-FFF2-40B4-BE49-F238E27FC236}">
                <a16:creationId xmlns:a16="http://schemas.microsoft.com/office/drawing/2014/main" id="{5A44D32E-1765-49FF-8BFE-454EEC0A8EC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561" y="5413372"/>
            <a:ext cx="982793" cy="982793"/>
          </a:xfrm>
          <a:prstGeom prst="rect">
            <a:avLst/>
          </a:prstGeom>
        </p:spPr>
      </p:pic>
      <p:pic>
        <p:nvPicPr>
          <p:cNvPr id="25" name="Εικόνα 24">
            <a:extLst>
              <a:ext uri="{FF2B5EF4-FFF2-40B4-BE49-F238E27FC236}">
                <a16:creationId xmlns:a16="http://schemas.microsoft.com/office/drawing/2014/main" id="{7CF53B06-2899-4E1E-969C-60D3244EF17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799" y="5505306"/>
            <a:ext cx="857943" cy="857943"/>
          </a:xfrm>
          <a:prstGeom prst="rect">
            <a:avLst/>
          </a:prstGeom>
        </p:spPr>
      </p:pic>
      <p:sp>
        <p:nvSpPr>
          <p:cNvPr id="26" name="Ορθογώνιο: Στρογγύλεμα γωνιών 25">
            <a:extLst>
              <a:ext uri="{FF2B5EF4-FFF2-40B4-BE49-F238E27FC236}">
                <a16:creationId xmlns:a16="http://schemas.microsoft.com/office/drawing/2014/main" id="{5C365924-EA4C-4647-A587-DAC2798AC714}"/>
              </a:ext>
            </a:extLst>
          </p:cNvPr>
          <p:cNvSpPr/>
          <p:nvPr/>
        </p:nvSpPr>
        <p:spPr>
          <a:xfrm>
            <a:off x="6007683" y="-211110"/>
            <a:ext cx="7009087" cy="584775"/>
          </a:xfrm>
          <a:prstGeom prst="roundRect">
            <a:avLst/>
          </a:prstGeom>
          <a:solidFill>
            <a:srgbClr val="0877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F32BCE4-6BFC-4C59-966D-1AA1075EFDF8}"/>
              </a:ext>
            </a:extLst>
          </p:cNvPr>
          <p:cNvSpPr txBox="1"/>
          <p:nvPr/>
        </p:nvSpPr>
        <p:spPr>
          <a:xfrm>
            <a:off x="6096000" y="-35390"/>
            <a:ext cx="7967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ΠΜΣ «Διαχείριση και Αποκατάσταση Βαρέως Πάσχοντα»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19D05A91-EAA6-4140-B725-FD1BC0EDFCC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395" y="593917"/>
            <a:ext cx="531689" cy="531689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6D6B7E71-5B66-40CF-9AB2-0D86EEB2B93D}"/>
              </a:ext>
            </a:extLst>
          </p:cNvPr>
          <p:cNvSpPr/>
          <p:nvPr/>
        </p:nvSpPr>
        <p:spPr>
          <a:xfrm>
            <a:off x="102887" y="417746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Website</a:t>
            </a:r>
          </a:p>
          <a:p>
            <a:pPr algn="ctr"/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www.mscdavp.med.uth.gr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Εικόνα 27">
            <a:extLst>
              <a:ext uri="{FF2B5EF4-FFF2-40B4-BE49-F238E27FC236}">
                <a16:creationId xmlns:a16="http://schemas.microsoft.com/office/drawing/2014/main" id="{0EB2DEAD-4ED1-45E5-9364-FABFD04BD49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742" y="2162428"/>
            <a:ext cx="452534" cy="452534"/>
          </a:xfrm>
          <a:prstGeom prst="rect">
            <a:avLst/>
          </a:prstGeom>
        </p:spPr>
      </p:pic>
      <p:sp>
        <p:nvSpPr>
          <p:cNvPr id="29" name="Ορθογώνιο 28">
            <a:extLst>
              <a:ext uri="{FF2B5EF4-FFF2-40B4-BE49-F238E27FC236}">
                <a16:creationId xmlns:a16="http://schemas.microsoft.com/office/drawing/2014/main" id="{5560F83E-FB19-4B1A-B3A3-0E24E1806CEC}"/>
              </a:ext>
            </a:extLst>
          </p:cNvPr>
          <p:cNvSpPr/>
          <p:nvPr/>
        </p:nvSpPr>
        <p:spPr>
          <a:xfrm>
            <a:off x="164009" y="257028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Τηλέφωνα επικοινωνίας</a:t>
            </a:r>
            <a:endParaRPr lang="en-US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694 370 6079, 2413501278 , 6986711941</a:t>
            </a:r>
          </a:p>
          <a:p>
            <a:pPr algn="ctr"/>
            <a:r>
              <a:rPr lang="el-GR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el-GR" b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el-GR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l-GR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mscdavp@gmail.co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m </a:t>
            </a:r>
            <a:r>
              <a:rPr lang="el-GR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mscdavp@uth.gr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l-GR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Εικόνα 30">
            <a:extLst>
              <a:ext uri="{FF2B5EF4-FFF2-40B4-BE49-F238E27FC236}">
                <a16:creationId xmlns:a16="http://schemas.microsoft.com/office/drawing/2014/main" id="{30BE5E1E-17D2-430E-ADA8-B6688BA3945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636" y="3602305"/>
            <a:ext cx="576746" cy="57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5103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510</Words>
  <Application>Microsoft Office PowerPoint</Application>
  <PresentationFormat>Widescreen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Trebuchet MS</vt:lpstr>
      <vt:lpstr>Θέμα του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GRAMMATEIA PMS DIACHIRISI KAI APOKATASTASI VAREOS PASCHODA</dc:creator>
  <cp:lastModifiedBy>GRAMMATEIA PMS DIACHIRISI KAI APOKATASTASI VAREOS PASCHODA</cp:lastModifiedBy>
  <cp:revision>22</cp:revision>
  <dcterms:created xsi:type="dcterms:W3CDTF">2023-05-08T05:39:06Z</dcterms:created>
  <dcterms:modified xsi:type="dcterms:W3CDTF">2025-05-19T11:25:53Z</dcterms:modified>
</cp:coreProperties>
</file>